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13C1C4-57FB-48AC-9FDF-60147412C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ADF94C-5985-41D4-BC17-8D4BC66C4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01403B-F833-4DF9-B9B8-2AFB3575F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83CE90-EAA3-4867-AE96-B99A63E46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879AAF-5543-4EB2-867A-4CC97195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89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487B0-B436-4CB2-AB0F-9DCF93AD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1C2F22C-CCE9-47DF-BC95-D0EC1330B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263583-71B2-4FCF-A0ED-071987E8B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E7425E-AB0B-4CAE-ABE5-B100BC1CC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0C37E5-16C4-431D-898C-34EB5277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10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CE295E7-D9F7-407B-B2FF-F8237D86B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156B6C7-CE77-4389-94FE-EA403607F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B617C5-BA80-4B30-B11B-08B77C90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D3016A-4174-4750-AB5F-568EB2738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BE0C74B-BAF1-4DD5-9FC8-FF22AA27A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72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BE024F-21D1-4550-AA30-9B2A8D763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A7D512-5648-470C-B93C-D8A5E6CB4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36980A-4FCA-4CD8-89B3-90406E3D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464BF5-EC4B-4C5A-BE66-8048CEB2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38B4A1-9FAE-4781-986C-BFD1B0F7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67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6C998B-75E7-4301-A12E-752EDACFA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FBA5E26-C614-4188-9E8E-824B09F68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F34F94-3D3B-4BBA-AE6B-9369FE82F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EFE79C-6489-4252-8290-B92CD606A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6B250E-BF80-4682-8136-275DE22F6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588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A2D0B3-D56D-43E7-A832-C4613981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477EF6-B603-4995-A98D-751DF5245A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568DD4-3987-4686-B22D-70FC51B0A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FEF2F6-770F-452F-906A-042918C7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9D7CC2-FACF-45BC-80B8-3BF8C94E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9F99C5-6496-4F57-B332-4D835120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80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33C8E8-F5E0-4E5F-8599-1D4EB2F04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066DD9-11EF-44D5-A074-DE417F1D6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7E6D140-9DBC-4E3D-8019-E2F48923B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566F44B-4520-4756-8D15-CBBBCB32A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74669DF-FCAA-4F1A-88E1-5AD41A4ECC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EF90B4B-104C-46BE-A603-8FB57C776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FAB8254-10D8-4920-A201-364FD84A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43B251C-2172-4DDC-9745-2D7B705D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607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F3F25A-5633-4C5E-8B03-7672907D3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52C390F-9E82-4CB0-B93D-98DE461DA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385087-576D-41E3-A646-5D3635FA8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E3C5A6-A6DF-4851-A59A-124AC7519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163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36B6822-D24D-4BB8-A096-F4FF4B99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5634840-1D9D-4F77-B854-B8282EC8D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767A310-E051-4E98-A537-D682892B6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73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A0FB31-8310-4B1B-A310-9C4ED890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78A08D-E106-442F-B82D-D8153386B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6D2AF-0C9E-4E2B-A4B9-BA000F77E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B9C5C1-F62F-4AF0-8AC2-8001C838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0E1270-39A5-440C-8B3C-F078E9AEB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96EAEA-0BCE-4244-9A9B-858B21753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58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7B7F45-947E-4519-B3EB-D5EDFACCA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63D29E1-0287-4906-8C2A-74EB9FD9C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ACF739-8FA0-45A1-A8AF-16909A06C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A21732-1662-494D-9862-838FCB88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4A8FA0-8341-41A5-A98F-5585763F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4C72F4-8EDE-4FCA-A20A-9527E2C85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65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B551C39-6670-4EB8-90D3-B29CECB0D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3305A1-21CA-4E11-AC9D-9E3037AEF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3E19B4-D9D6-4D86-BEAE-DCDA8ECED1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8ECF8-C2E7-4318-80E3-0E2E236B4E17}" type="datetimeFigureOut">
              <a:rPr lang="it-IT" smtClean="0"/>
              <a:t>06/05/2021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AEDE78-0403-4079-B3BB-6F279F7F3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138509-0E06-4B6D-921B-C1E230BC5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198CF-9D94-48C2-9518-5B7BDF3B9A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75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-channel.gumy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-channel.gumy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8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Freeform: Shape 10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08103" y="-29673"/>
            <a:ext cx="4902679" cy="4616801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2" name="Group 12">
            <a:extLst>
              <a:ext uri="{FF2B5EF4-FFF2-40B4-BE49-F238E27FC236}">
                <a16:creationId xmlns:a16="http://schemas.microsoft.com/office/drawing/2014/main" id="{33574554-84CF-4FF0-B1BF-553245CC6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: Shape 14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94" name="Freeform: Shape 16">
            <a:extLst>
              <a:ext uri="{FF2B5EF4-FFF2-40B4-BE49-F238E27FC236}">
                <a16:creationId xmlns:a16="http://schemas.microsoft.com/office/drawing/2014/main" id="{76C5E6D3-976B-41A7-B008-5BB4ADF44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7246" y="-26707"/>
            <a:ext cx="4902679" cy="4616801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Freeform: Shape 18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5243" y="-26706"/>
            <a:ext cx="4902678" cy="4544235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9933" y="15505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97" name="Graphic 212">
            <a:extLst>
              <a:ext uri="{FF2B5EF4-FFF2-40B4-BE49-F238E27FC236}">
                <a16:creationId xmlns:a16="http://schemas.microsoft.com/office/drawing/2014/main" id="{2A8D3863-50D5-4235-9082-36776BF4F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9933" y="15505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3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1B18D329-C5D8-4BCC-BCF7-82573B1F9C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9" r="17601" b="2"/>
          <a:stretch/>
        </p:blipFill>
        <p:spPr>
          <a:xfrm>
            <a:off x="6601854" y="2313765"/>
            <a:ext cx="4773089" cy="4544235"/>
          </a:xfrm>
          <a:custGeom>
            <a:avLst/>
            <a:gdLst/>
            <a:ahLst/>
            <a:cxnLst/>
            <a:rect l="l" t="t" r="r" b="b"/>
            <a:pathLst>
              <a:path w="4773089" h="4544235">
                <a:moveTo>
                  <a:pt x="2386544" y="0"/>
                </a:moveTo>
                <a:cubicBezTo>
                  <a:pt x="3704596" y="0"/>
                  <a:pt x="4773089" y="1068494"/>
                  <a:pt x="4773089" y="2386545"/>
                </a:cubicBezTo>
                <a:cubicBezTo>
                  <a:pt x="4773089" y="3292705"/>
                  <a:pt x="4268059" y="4080910"/>
                  <a:pt x="3524113" y="4485046"/>
                </a:cubicBezTo>
                <a:lnTo>
                  <a:pt x="3401244" y="4544235"/>
                </a:lnTo>
                <a:lnTo>
                  <a:pt x="1371845" y="4544235"/>
                </a:lnTo>
                <a:lnTo>
                  <a:pt x="1248976" y="4485046"/>
                </a:lnTo>
                <a:cubicBezTo>
                  <a:pt x="505030" y="4080910"/>
                  <a:pt x="0" y="3292705"/>
                  <a:pt x="0" y="2386545"/>
                </a:cubicBezTo>
                <a:cubicBezTo>
                  <a:pt x="0" y="1068494"/>
                  <a:pt x="1068494" y="0"/>
                  <a:pt x="2386544" y="0"/>
                </a:cubicBezTo>
                <a:close/>
              </a:path>
            </a:pathLst>
          </a:custGeom>
        </p:spPr>
      </p:pic>
      <p:grpSp>
        <p:nvGrpSpPr>
          <p:cNvPr id="198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49330" y="2740963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99" name="Freeform: Shape 25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26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7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8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9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4" name="Oval 31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5" name="Oval 33">
            <a:extLst>
              <a:ext uri="{FF2B5EF4-FFF2-40B4-BE49-F238E27FC236}">
                <a16:creationId xmlns:a16="http://schemas.microsoft.com/office/drawing/2014/main" id="{E9306212-88FA-45BF-ABA3-1454AC42D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D493E92-1EA5-4C3F-8DA8-CEE68DE840D6}"/>
              </a:ext>
            </a:extLst>
          </p:cNvPr>
          <p:cNvSpPr txBox="1">
            <a:spLocks/>
          </p:cNvSpPr>
          <p:nvPr/>
        </p:nvSpPr>
        <p:spPr>
          <a:xfrm>
            <a:off x="806881" y="1828864"/>
            <a:ext cx="5740918" cy="1680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it-IT"/>
            </a:defPPr>
            <a:lvl1pPr marL="285750" indent="-285750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Wingdings" panose="05000000000000000000" pitchFamily="2" charset="2"/>
              <a:buChar char="Ø"/>
              <a:defRPr sz="4000" b="1" spc="50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274320" indent="-27432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300" spc="50" baseline="0"/>
            </a:lvl2pPr>
            <a:lvl3pPr marL="274320" indent="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b="1" spc="50" baseline="0"/>
            </a:lvl3pPr>
            <a:lvl4pPr marL="594360" indent="-27432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pc="50" baseline="0"/>
            </a:lvl4pPr>
            <a:lvl5pPr marL="594360" indent="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b="1" spc="50" baseline="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5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YOU’RE </a:t>
            </a:r>
            <a:r>
              <a:rPr lang="en-US" sz="54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5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5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5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 COMMUNITY </a:t>
            </a:r>
          </a:p>
        </p:txBody>
      </p:sp>
      <p:sp>
        <p:nvSpPr>
          <p:cNvPr id="206" name="CasellaDiTesto 205">
            <a:extLst>
              <a:ext uri="{FF2B5EF4-FFF2-40B4-BE49-F238E27FC236}">
                <a16:creationId xmlns:a16="http://schemas.microsoft.com/office/drawing/2014/main" id="{56EC27B7-04B2-43C8-8BE3-7C375EA295A5}"/>
              </a:ext>
            </a:extLst>
          </p:cNvPr>
          <p:cNvSpPr txBox="1"/>
          <p:nvPr/>
        </p:nvSpPr>
        <p:spPr>
          <a:xfrm>
            <a:off x="331749" y="4820890"/>
            <a:ext cx="6094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3600" b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sz="2800" dirty="0" err="1">
                <a:solidFill>
                  <a:schemeClr val="bg1"/>
                </a:solidFill>
              </a:rPr>
              <a:t>Crea</a:t>
            </a:r>
            <a:r>
              <a:rPr lang="en-US" sz="2800" dirty="0">
                <a:solidFill>
                  <a:schemeClr val="bg1"/>
                </a:solidFill>
              </a:rPr>
              <a:t> il </a:t>
            </a:r>
            <a:r>
              <a:rPr lang="en-US" sz="2800" b="1" dirty="0" err="1">
                <a:solidFill>
                  <a:srgbClr val="FFC000"/>
                </a:solidFill>
              </a:rPr>
              <a:t>tuo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canale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e </a:t>
            </a:r>
            <a:r>
              <a:rPr lang="en-US" sz="2800" dirty="0" err="1">
                <a:solidFill>
                  <a:schemeClr val="bg1"/>
                </a:solidFill>
              </a:rPr>
              <a:t>registrati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</a:t>
            </a:r>
            <a:r>
              <a:rPr lang="en-US" sz="2800" dirty="0">
                <a:solidFill>
                  <a:schemeClr val="bg1"/>
                </a:solidFill>
              </a:rPr>
              <a:t>: </a:t>
            </a:r>
          </a:p>
          <a:p>
            <a:endParaRPr lang="en-US" sz="2800" dirty="0">
              <a:solidFill>
                <a:schemeClr val="bg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it-IT" sz="2800" b="1" dirty="0">
                <a:solidFill>
                  <a:srgbClr val="FFC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https://g-channel.gumy.it</a:t>
            </a:r>
            <a:endParaRPr lang="it-IT" sz="2800" b="1" dirty="0">
              <a:solidFill>
                <a:srgbClr val="FFC000"/>
              </a:solidFill>
            </a:endParaRPr>
          </a:p>
        </p:txBody>
      </p:sp>
      <p:pic>
        <p:nvPicPr>
          <p:cNvPr id="207" name="Immagine 206">
            <a:extLst>
              <a:ext uri="{FF2B5EF4-FFF2-40B4-BE49-F238E27FC236}">
                <a16:creationId xmlns:a16="http://schemas.microsoft.com/office/drawing/2014/main" id="{EB603E02-AC75-4671-BC54-163822EED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871" y="5746411"/>
            <a:ext cx="1594319" cy="1120009"/>
          </a:xfrm>
          <a:prstGeom prst="rect">
            <a:avLst/>
          </a:prstGeom>
        </p:spPr>
      </p:pic>
      <p:pic>
        <p:nvPicPr>
          <p:cNvPr id="208" name="Immagine 207">
            <a:extLst>
              <a:ext uri="{FF2B5EF4-FFF2-40B4-BE49-F238E27FC236}">
                <a16:creationId xmlns:a16="http://schemas.microsoft.com/office/drawing/2014/main" id="{E0CB83CA-80AD-4DC5-B035-AAB2A0DC682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649933" y="5566226"/>
            <a:ext cx="2031358" cy="129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97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8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Freeform: Shape 10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08103" y="-29673"/>
            <a:ext cx="4902679" cy="4616801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2" name="Group 12">
            <a:extLst>
              <a:ext uri="{FF2B5EF4-FFF2-40B4-BE49-F238E27FC236}">
                <a16:creationId xmlns:a16="http://schemas.microsoft.com/office/drawing/2014/main" id="{33574554-84CF-4FF0-B1BF-553245CC6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: Shape 14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94" name="Freeform: Shape 16">
            <a:extLst>
              <a:ext uri="{FF2B5EF4-FFF2-40B4-BE49-F238E27FC236}">
                <a16:creationId xmlns:a16="http://schemas.microsoft.com/office/drawing/2014/main" id="{76C5E6D3-976B-41A7-B008-5BB4ADF44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7246" y="-26707"/>
            <a:ext cx="4902679" cy="4616801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Freeform: Shape 18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5243" y="-26706"/>
            <a:ext cx="4902678" cy="4544235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9933" y="15505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97" name="Graphic 212">
            <a:extLst>
              <a:ext uri="{FF2B5EF4-FFF2-40B4-BE49-F238E27FC236}">
                <a16:creationId xmlns:a16="http://schemas.microsoft.com/office/drawing/2014/main" id="{2A8D3863-50D5-4235-9082-36776BF4F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9933" y="1550555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3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1B18D329-C5D8-4BCC-BCF7-82573B1F9C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9" r="17601" b="2"/>
          <a:stretch/>
        </p:blipFill>
        <p:spPr>
          <a:xfrm>
            <a:off x="6601854" y="2313765"/>
            <a:ext cx="4773089" cy="4544235"/>
          </a:xfrm>
          <a:custGeom>
            <a:avLst/>
            <a:gdLst/>
            <a:ahLst/>
            <a:cxnLst/>
            <a:rect l="l" t="t" r="r" b="b"/>
            <a:pathLst>
              <a:path w="4773089" h="4544235">
                <a:moveTo>
                  <a:pt x="2386544" y="0"/>
                </a:moveTo>
                <a:cubicBezTo>
                  <a:pt x="3704596" y="0"/>
                  <a:pt x="4773089" y="1068494"/>
                  <a:pt x="4773089" y="2386545"/>
                </a:cubicBezTo>
                <a:cubicBezTo>
                  <a:pt x="4773089" y="3292705"/>
                  <a:pt x="4268059" y="4080910"/>
                  <a:pt x="3524113" y="4485046"/>
                </a:cubicBezTo>
                <a:lnTo>
                  <a:pt x="3401244" y="4544235"/>
                </a:lnTo>
                <a:lnTo>
                  <a:pt x="1371845" y="4544235"/>
                </a:lnTo>
                <a:lnTo>
                  <a:pt x="1248976" y="4485046"/>
                </a:lnTo>
                <a:cubicBezTo>
                  <a:pt x="505030" y="4080910"/>
                  <a:pt x="0" y="3292705"/>
                  <a:pt x="0" y="2386545"/>
                </a:cubicBezTo>
                <a:cubicBezTo>
                  <a:pt x="0" y="1068494"/>
                  <a:pt x="1068494" y="0"/>
                  <a:pt x="2386544" y="0"/>
                </a:cubicBezTo>
                <a:close/>
              </a:path>
            </a:pathLst>
          </a:custGeom>
        </p:spPr>
      </p:pic>
      <p:grpSp>
        <p:nvGrpSpPr>
          <p:cNvPr id="198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49330" y="2740963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99" name="Freeform: Shape 25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26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7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8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9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4" name="Oval 31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5" name="Oval 33">
            <a:extLst>
              <a:ext uri="{FF2B5EF4-FFF2-40B4-BE49-F238E27FC236}">
                <a16:creationId xmlns:a16="http://schemas.microsoft.com/office/drawing/2014/main" id="{E9306212-88FA-45BF-ABA3-1454AC42D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9124" y="5424608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D493E92-1EA5-4C3F-8DA8-CEE68DE840D6}"/>
              </a:ext>
            </a:extLst>
          </p:cNvPr>
          <p:cNvSpPr txBox="1">
            <a:spLocks/>
          </p:cNvSpPr>
          <p:nvPr/>
        </p:nvSpPr>
        <p:spPr>
          <a:xfrm>
            <a:off x="763002" y="2464632"/>
            <a:ext cx="5740918" cy="1680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it-IT"/>
            </a:defPPr>
            <a:lvl1pPr marL="285750" indent="-285750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Wingdings" panose="05000000000000000000" pitchFamily="2" charset="2"/>
              <a:buChar char="Ø"/>
              <a:defRPr sz="4000" b="1" spc="50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274320" indent="-27432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300" spc="50" baseline="0"/>
            </a:lvl2pPr>
            <a:lvl3pPr marL="274320" indent="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b="1" spc="50" baseline="0"/>
            </a:lvl3pPr>
            <a:lvl4pPr marL="594360" indent="-27432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pc="50" baseline="0"/>
            </a:lvl4pPr>
            <a:lvl5pPr marL="594360" indent="0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b="1" spc="50" baseline="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YOU’RE </a:t>
            </a:r>
            <a:r>
              <a:rPr lang="en-US" sz="44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</a:t>
            </a:r>
            <a:r>
              <a:rPr lang="en-US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Y COMMUNITY </a:t>
            </a:r>
          </a:p>
        </p:txBody>
      </p:sp>
      <p:sp>
        <p:nvSpPr>
          <p:cNvPr id="206" name="CasellaDiTesto 205">
            <a:extLst>
              <a:ext uri="{FF2B5EF4-FFF2-40B4-BE49-F238E27FC236}">
                <a16:creationId xmlns:a16="http://schemas.microsoft.com/office/drawing/2014/main" id="{56EC27B7-04B2-43C8-8BE3-7C375EA295A5}"/>
              </a:ext>
            </a:extLst>
          </p:cNvPr>
          <p:cNvSpPr txBox="1"/>
          <p:nvPr/>
        </p:nvSpPr>
        <p:spPr>
          <a:xfrm>
            <a:off x="331749" y="4820890"/>
            <a:ext cx="6094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3600" b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sz="2800" dirty="0" err="1">
                <a:solidFill>
                  <a:schemeClr val="bg1"/>
                </a:solidFill>
              </a:rPr>
              <a:t>Crea</a:t>
            </a:r>
            <a:r>
              <a:rPr lang="en-US" sz="2800" dirty="0">
                <a:solidFill>
                  <a:schemeClr val="bg1"/>
                </a:solidFill>
              </a:rPr>
              <a:t> il </a:t>
            </a:r>
            <a:r>
              <a:rPr lang="en-US" sz="2800" b="1" dirty="0" err="1">
                <a:solidFill>
                  <a:srgbClr val="FFC000"/>
                </a:solidFill>
              </a:rPr>
              <a:t>tuo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canale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e </a:t>
            </a:r>
            <a:r>
              <a:rPr lang="en-US" sz="2800" dirty="0" err="1">
                <a:solidFill>
                  <a:schemeClr val="bg1"/>
                </a:solidFill>
              </a:rPr>
              <a:t>registrati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</a:t>
            </a:r>
            <a:r>
              <a:rPr lang="en-US" sz="2800" dirty="0">
                <a:solidFill>
                  <a:schemeClr val="bg1"/>
                </a:solidFill>
              </a:rPr>
              <a:t>: </a:t>
            </a:r>
          </a:p>
          <a:p>
            <a:endParaRPr lang="en-US" sz="2800" dirty="0">
              <a:solidFill>
                <a:schemeClr val="bg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it-IT" sz="2800" b="1" dirty="0">
                <a:solidFill>
                  <a:srgbClr val="FFC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https://g-channel.gumy.it</a:t>
            </a:r>
            <a:endParaRPr lang="it-IT" sz="2800" b="1" dirty="0">
              <a:solidFill>
                <a:srgbClr val="FFC000"/>
              </a:solidFill>
            </a:endParaRPr>
          </a:p>
        </p:txBody>
      </p:sp>
      <p:pic>
        <p:nvPicPr>
          <p:cNvPr id="207" name="Immagine 206">
            <a:extLst>
              <a:ext uri="{FF2B5EF4-FFF2-40B4-BE49-F238E27FC236}">
                <a16:creationId xmlns:a16="http://schemas.microsoft.com/office/drawing/2014/main" id="{EB603E02-AC75-4671-BC54-163822EED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3871" y="5746411"/>
            <a:ext cx="1594319" cy="1120009"/>
          </a:xfrm>
          <a:prstGeom prst="rect">
            <a:avLst/>
          </a:prstGeom>
        </p:spPr>
      </p:pic>
      <p:pic>
        <p:nvPicPr>
          <p:cNvPr id="208" name="Immagine 207">
            <a:extLst>
              <a:ext uri="{FF2B5EF4-FFF2-40B4-BE49-F238E27FC236}">
                <a16:creationId xmlns:a16="http://schemas.microsoft.com/office/drawing/2014/main" id="{E0CB83CA-80AD-4DC5-B035-AAB2A0DC682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88008" y="5128076"/>
            <a:ext cx="2031358" cy="129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98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36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Rosa Avola</dc:creator>
  <cp:lastModifiedBy>Rosa Avola</cp:lastModifiedBy>
  <cp:revision>33</cp:revision>
  <dcterms:created xsi:type="dcterms:W3CDTF">2021-05-03T17:54:16Z</dcterms:created>
  <dcterms:modified xsi:type="dcterms:W3CDTF">2021-05-06T10:57:17Z</dcterms:modified>
</cp:coreProperties>
</file>