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0" y="274638"/>
            <a:ext cx="4876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1600200"/>
            <a:ext cx="4876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34917-0937-4161-AA0A-FC809100ABCF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E9FE-BD6D-4E72-9A38-3CB8104195FB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35896" y="5085184"/>
            <a:ext cx="54168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Che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cosa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custodisce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 la </a:t>
            </a:r>
            <a:r>
              <a:rPr lang="en-US" sz="3200" b="1" dirty="0" err="1" smtClean="0">
                <a:solidFill>
                  <a:schemeClr val="accent6">
                    <a:lumMod val="50000"/>
                  </a:schemeClr>
                </a:solidFill>
              </a:rPr>
              <a:t>scatola</a:t>
            </a:r>
            <a:r>
              <a:rPr lang="en-US" sz="3200" b="1" dirty="0" smtClean="0">
                <a:solidFill>
                  <a:schemeClr val="accent6">
                    <a:lumMod val="50000"/>
                  </a:schemeClr>
                </a:solidFill>
              </a:rPr>
              <a:t>?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6613" y="5974136"/>
            <a:ext cx="75107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Appuntamento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mercoledì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14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luglio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ore 11 </a:t>
            </a:r>
            <a:r>
              <a:rPr lang="en-US" sz="2400" dirty="0" err="1" smtClean="0">
                <a:solidFill>
                  <a:schemeClr val="accent6">
                    <a:lumMod val="50000"/>
                  </a:schemeClr>
                </a:solidFill>
              </a:rPr>
              <a:t>su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G-Channel TV</a:t>
            </a:r>
            <a:endParaRPr lang="en-U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0" y="6453336"/>
            <a:ext cx="9144000" cy="40466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Incontra i protagonisti dei tuoi canali </a:t>
            </a:r>
            <a:r>
              <a:rPr lang="it-IT" dirty="0"/>
              <a:t>G-Channel </a:t>
            </a:r>
            <a:r>
              <a:rPr lang="it-IT" dirty="0" smtClean="0"/>
              <a:t>preferiti! (Episodio 2)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Treasure-Box-PowerPoint-Template-1507</Template>
  <TotalTime>5</TotalTime>
  <Words>28</Words>
  <Application>Microsoft Office PowerPoint</Application>
  <PresentationFormat>Presentazione su schermo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di Office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Danilo Felletti</dc:creator>
  <cp:lastModifiedBy>Danilo Felletti</cp:lastModifiedBy>
  <cp:revision>1</cp:revision>
  <dcterms:created xsi:type="dcterms:W3CDTF">2021-07-12T08:22:59Z</dcterms:created>
  <dcterms:modified xsi:type="dcterms:W3CDTF">2021-07-12T08:28:17Z</dcterms:modified>
</cp:coreProperties>
</file>