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01E"/>
    <a:srgbClr val="764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984F8-9699-40F8-90D0-5C6DD1205CC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64C1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764C14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764C1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64C1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64C1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64C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295400"/>
            <a:ext cx="9144000" cy="1295400"/>
            <a:chOff x="0" y="4648200"/>
            <a:chExt cx="9144000" cy="1295400"/>
          </a:xfrm>
        </p:grpSpPr>
        <p:sp>
          <p:nvSpPr>
            <p:cNvPr id="5" name="Rectangle 4"/>
            <p:cNvSpPr/>
            <p:nvPr/>
          </p:nvSpPr>
          <p:spPr>
            <a:xfrm>
              <a:off x="0" y="4648200"/>
              <a:ext cx="9144000" cy="12954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4783088"/>
              <a:ext cx="9144000" cy="990600"/>
            </a:xfrm>
            <a:prstGeom prst="rect">
              <a:avLst/>
            </a:prstGeom>
            <a:solidFill>
              <a:srgbClr val="EAEAEA">
                <a:alpha val="47451"/>
              </a:srgb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3600" b="1" dirty="0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Lavorare Smart:</a:t>
              </a:r>
            </a:p>
            <a:p>
              <a:pPr algn="ctr"/>
              <a:r>
                <a:rPr lang="it-IT" sz="3600" b="1" dirty="0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 </a:t>
              </a:r>
              <a:r>
                <a:rPr lang="it-IT" sz="3600" b="1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presenta </a:t>
              </a:r>
              <a:r>
                <a:rPr lang="it-IT" sz="3600" b="1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… ???</a:t>
              </a:r>
              <a:endParaRPr lang="it-IT" sz="3600" b="1" dirty="0">
                <a:solidFill>
                  <a:srgbClr val="AE70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Rettangolo 6"/>
          <p:cNvSpPr/>
          <p:nvPr/>
        </p:nvSpPr>
        <p:spPr>
          <a:xfrm>
            <a:off x="0" y="6381328"/>
            <a:ext cx="9144000" cy="4881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A partire dal 24 settembre su G-Channel TV</a:t>
            </a:r>
            <a:endParaRPr lang="it-IT" sz="2000" b="1" dirty="0"/>
          </a:p>
        </p:txBody>
      </p:sp>
      <p:sp>
        <p:nvSpPr>
          <p:cNvPr id="8" name="Rectangle 5"/>
          <p:cNvSpPr/>
          <p:nvPr/>
        </p:nvSpPr>
        <p:spPr>
          <a:xfrm>
            <a:off x="0" y="2438400"/>
            <a:ext cx="9144000" cy="990600"/>
          </a:xfrm>
          <a:prstGeom prst="rect">
            <a:avLst/>
          </a:prstGeom>
          <a:solidFill>
            <a:srgbClr val="EAEAEA">
              <a:alpha val="47451"/>
            </a:srgbClr>
          </a:solidFill>
          <a:ln>
            <a:noFill/>
          </a:ln>
          <a:effectLst>
            <a:outerShdw dir="4740000" algn="ctr" rotWithShape="0">
              <a:schemeClr val="bg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AE701E"/>
                </a:solidFill>
              </a:rPr>
              <a:t>In attesa del nuovo format, per tutta l’estate scopri i </a:t>
            </a:r>
            <a:r>
              <a:rPr lang="it-IT" sz="2400" b="1" smtClean="0">
                <a:solidFill>
                  <a:srgbClr val="AE701E"/>
                </a:solidFill>
              </a:rPr>
              <a:t>membri della </a:t>
            </a:r>
            <a:r>
              <a:rPr lang="it-IT" sz="2400" b="1" dirty="0" smtClean="0">
                <a:solidFill>
                  <a:srgbClr val="AE701E"/>
                </a:solidFill>
              </a:rPr>
              <a:t>nostra </a:t>
            </a:r>
            <a:r>
              <a:rPr lang="it-IT" sz="2400" b="1" smtClean="0">
                <a:solidFill>
                  <a:srgbClr val="AE701E"/>
                </a:solidFill>
              </a:rPr>
              <a:t>squadra!</a:t>
            </a:r>
            <a:endParaRPr lang="it-IT" sz="2400" b="1" dirty="0">
              <a:solidFill>
                <a:srgbClr val="AE701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3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Work-PowerPoint-Template-324</Template>
  <TotalTime>10</TotalTime>
  <Words>31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PowerPoint-Template-324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Danilo Felletti</dc:creator>
  <cp:lastModifiedBy>Danilo Felletti</cp:lastModifiedBy>
  <cp:revision>4</cp:revision>
  <dcterms:created xsi:type="dcterms:W3CDTF">2021-08-07T09:50:52Z</dcterms:created>
  <dcterms:modified xsi:type="dcterms:W3CDTF">2021-08-13T08:05:35Z</dcterms:modified>
</cp:coreProperties>
</file>