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348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602"/>
    <a:srgbClr val="535C13"/>
    <a:srgbClr val="418AB3"/>
    <a:srgbClr val="2C145C"/>
    <a:srgbClr val="FFFFFF"/>
    <a:srgbClr val="F0F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6B826F-5FFC-495C-B0FE-98F4760F6EEA}" v="61" dt="2021-07-06T15:03:13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2647" autoAdjust="0"/>
  </p:normalViewPr>
  <p:slideViewPr>
    <p:cSldViewPr snapToGrid="0">
      <p:cViewPr varScale="1">
        <p:scale>
          <a:sx n="105" d="100"/>
          <a:sy n="105" d="100"/>
        </p:scale>
        <p:origin x="118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0CC5FF20-094C-4B4C-8503-77856AD48D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BBAB9C37-3162-492E-B7A4-B3468F930D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02660F-FA66-4911-8072-9308E325E016}" type="datetime1">
              <a:rPr lang="it-IT" smtClean="0"/>
              <a:t>12/07/2021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C5772A6-A2D0-4E9E-A5BB-A4C5956808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513B8032-AFD5-4AF4-B658-6795E74657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7D5C99-9F83-458D-90B6-E6ED176E74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321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C7F124-4757-4761-A2C3-A34B30395D53}" type="datetime1">
              <a:rPr lang="it-IT" noProof="0" smtClean="0"/>
              <a:t>12/07/2021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9B8ACA-7904-40BD-B38E-FD81EA5319F6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0662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99B8ACA-7904-40BD-B38E-FD81EA5319F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7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 del ricett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>
            <a:extLst>
              <a:ext uri="{FF2B5EF4-FFF2-40B4-BE49-F238E27FC236}">
                <a16:creationId xmlns:a16="http://schemas.microsoft.com/office/drawing/2014/main" xmlns="" id="{1AB1659C-931B-4D88-9E3F-38E1657855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086024"/>
            <a:ext cx="12192000" cy="3771976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34CD67-C668-42E8-AC37-E29C76B02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161" y="253423"/>
            <a:ext cx="11477512" cy="1476039"/>
          </a:xfrm>
        </p:spPr>
        <p:txBody>
          <a:bodyPr rtlCol="0" anchor="b">
            <a:noAutofit/>
          </a:bodyPr>
          <a:lstStyle>
            <a:lvl1pPr algn="l">
              <a:defRPr sz="66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4FD748F-42E3-495F-974D-1BDF0F1FA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499" y="1746836"/>
            <a:ext cx="9308752" cy="638022"/>
          </a:xfrm>
        </p:spPr>
        <p:txBody>
          <a:bodyPr rtlCol="0">
            <a:normAutofit/>
          </a:bodyPr>
          <a:lstStyle>
            <a:lvl1pPr marL="0" indent="0" algn="l">
              <a:buNone/>
              <a:defRPr sz="3600" i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951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:a16="http://schemas.microsoft.com/office/drawing/2014/main" xmlns="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:a16="http://schemas.microsoft.com/office/drawing/2014/main" xmlns="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:a16="http://schemas.microsoft.com/office/drawing/2014/main" xmlns="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:a16="http://schemas.microsoft.com/office/drawing/2014/main" xmlns="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0014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:a16="http://schemas.microsoft.com/office/drawing/2014/main" xmlns="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:a16="http://schemas.microsoft.com/office/drawing/2014/main" xmlns="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:a16="http://schemas.microsoft.com/office/drawing/2014/main" xmlns="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:a16="http://schemas.microsoft.com/office/drawing/2014/main" xmlns="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:a16="http://schemas.microsoft.com/office/drawing/2014/main" xmlns="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:a16="http://schemas.microsoft.com/office/drawing/2014/main" xmlns="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92284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:a16="http://schemas.microsoft.com/office/drawing/2014/main" xmlns="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:a16="http://schemas.microsoft.com/office/drawing/2014/main" xmlns="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:a16="http://schemas.microsoft.com/office/drawing/2014/main" xmlns="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:a16="http://schemas.microsoft.com/office/drawing/2014/main" xmlns="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:a16="http://schemas.microsoft.com/office/drawing/2014/main" xmlns="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:a16="http://schemas.microsoft.com/office/drawing/2014/main" xmlns="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:a16="http://schemas.microsoft.com/office/drawing/2014/main" xmlns="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:a16="http://schemas.microsoft.com/office/drawing/2014/main" xmlns="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:a16="http://schemas.microsoft.com/office/drawing/2014/main" xmlns="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4785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noProof="0"/>
              <a:t>Aggiungere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84E944-0F47-4F5B-B61F-BAC4E53A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:a16="http://schemas.microsoft.com/office/drawing/2014/main" xmlns="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xmlns="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xmlns="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xmlns="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6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10916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della sezione ricettario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B73CD6-4AD9-41DA-9481-BA512E885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xmlns="" id="{4EB3484B-5E1B-4FB8-9C34-B8AAEEA2C6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912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11457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xmlns="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xmlns="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85126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:a16="http://schemas.microsoft.com/office/drawing/2014/main" xmlns="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:a16="http://schemas.microsoft.com/office/drawing/2014/main" xmlns="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:a16="http://schemas.microsoft.com/office/drawing/2014/main" xmlns="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:a16="http://schemas.microsoft.com/office/drawing/2014/main" xmlns="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22751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:a16="http://schemas.microsoft.com/office/drawing/2014/main" xmlns="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:a16="http://schemas.microsoft.com/office/drawing/2014/main" xmlns="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:a16="http://schemas.microsoft.com/office/drawing/2014/main" xmlns="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:a16="http://schemas.microsoft.com/office/drawing/2014/main" xmlns="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:a16="http://schemas.microsoft.com/office/drawing/2014/main" xmlns="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:a16="http://schemas.microsoft.com/office/drawing/2014/main" xmlns="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84044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:a16="http://schemas.microsoft.com/office/drawing/2014/main" xmlns="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:a16="http://schemas.microsoft.com/office/drawing/2014/main" xmlns="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:a16="http://schemas.microsoft.com/office/drawing/2014/main" xmlns="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:a16="http://schemas.microsoft.com/office/drawing/2014/main" xmlns="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:a16="http://schemas.microsoft.com/office/drawing/2014/main" xmlns="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:a16="http://schemas.microsoft.com/office/drawing/2014/main" xmlns="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:a16="http://schemas.microsoft.com/office/drawing/2014/main" xmlns="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:a16="http://schemas.microsoft.com/office/drawing/2014/main" xmlns="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:a16="http://schemas.microsoft.com/office/drawing/2014/main" xmlns="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8061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:a16="http://schemas.microsoft.com/office/drawing/2014/main" xmlns="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39573E-1A36-4B0A-A263-7D991617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xmlns="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xmlns="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xmlns="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929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della sezione ricettario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immagine 4">
            <a:extLst>
              <a:ext uri="{FF2B5EF4-FFF2-40B4-BE49-F238E27FC236}">
                <a16:creationId xmlns:a16="http://schemas.microsoft.com/office/drawing/2014/main" xmlns="" id="{E2097EA0-E1A4-437B-A23F-488927B95FE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85104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747909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stazione della sezione ricettario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immagine 4">
            <a:extLst>
              <a:ext uri="{FF2B5EF4-FFF2-40B4-BE49-F238E27FC236}">
                <a16:creationId xmlns:a16="http://schemas.microsoft.com/office/drawing/2014/main" xmlns="" id="{768A34CA-EFA0-4BA9-9973-FE6DFC62D34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85104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3229123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xmlns="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xmlns="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312810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:a16="http://schemas.microsoft.com/office/drawing/2014/main" xmlns="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:a16="http://schemas.microsoft.com/office/drawing/2014/main" xmlns="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:a16="http://schemas.microsoft.com/office/drawing/2014/main" xmlns="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:a16="http://schemas.microsoft.com/office/drawing/2014/main" xmlns="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04042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:a16="http://schemas.microsoft.com/office/drawing/2014/main" xmlns="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:a16="http://schemas.microsoft.com/office/drawing/2014/main" xmlns="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:a16="http://schemas.microsoft.com/office/drawing/2014/main" xmlns="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:a16="http://schemas.microsoft.com/office/drawing/2014/main" xmlns="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:a16="http://schemas.microsoft.com/office/drawing/2014/main" xmlns="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:a16="http://schemas.microsoft.com/office/drawing/2014/main" xmlns="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69412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:a16="http://schemas.microsoft.com/office/drawing/2014/main" xmlns="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:a16="http://schemas.microsoft.com/office/drawing/2014/main" xmlns="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:a16="http://schemas.microsoft.com/office/drawing/2014/main" xmlns="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:a16="http://schemas.microsoft.com/office/drawing/2014/main" xmlns="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:a16="http://schemas.microsoft.com/office/drawing/2014/main" xmlns="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:a16="http://schemas.microsoft.com/office/drawing/2014/main" xmlns="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:a16="http://schemas.microsoft.com/office/drawing/2014/main" xmlns="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:a16="http://schemas.microsoft.com/office/drawing/2014/main" xmlns="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:a16="http://schemas.microsoft.com/office/drawing/2014/main" xmlns="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14034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:a16="http://schemas.microsoft.com/office/drawing/2014/main" xmlns="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7E7EFE-BA1D-4539-A2E8-B54A45F8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xmlns="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xmlns="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xmlns="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570036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estazione della sezione ricettario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xmlns="" id="{8530A3C9-BDFF-45B5-ACC2-9E2B1F49C08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90426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993146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4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xmlns="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xmlns="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33002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:a16="http://schemas.microsoft.com/office/drawing/2014/main" xmlns="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:a16="http://schemas.microsoft.com/office/drawing/2014/main" xmlns="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:a16="http://schemas.microsoft.com/office/drawing/2014/main" xmlns="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:a16="http://schemas.microsoft.com/office/drawing/2014/main" xmlns="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9512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:a16="http://schemas.microsoft.com/office/drawing/2014/main" xmlns="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:a16="http://schemas.microsoft.com/office/drawing/2014/main" xmlns="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:a16="http://schemas.microsoft.com/office/drawing/2014/main" xmlns="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:a16="http://schemas.microsoft.com/office/drawing/2014/main" xmlns="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:a16="http://schemas.microsoft.com/office/drawing/2014/main" xmlns="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:a16="http://schemas.microsoft.com/office/drawing/2014/main" xmlns="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774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0" indent="0"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rgbClr val="535C1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xmlns="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rgbClr val="535C1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xmlns="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064330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:a16="http://schemas.microsoft.com/office/drawing/2014/main" xmlns="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:a16="http://schemas.microsoft.com/office/drawing/2014/main" xmlns="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:a16="http://schemas.microsoft.com/office/drawing/2014/main" xmlns="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:a16="http://schemas.microsoft.com/office/drawing/2014/main" xmlns="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:a16="http://schemas.microsoft.com/office/drawing/2014/main" xmlns="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:a16="http://schemas.microsoft.com/office/drawing/2014/main" xmlns="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:a16="http://schemas.microsoft.com/office/drawing/2014/main" xmlns="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:a16="http://schemas.microsoft.com/office/drawing/2014/main" xmlns="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:a16="http://schemas.microsoft.com/office/drawing/2014/main" xmlns="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67755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D626AAE-852B-4A65-9BB6-7D2C0A19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:a16="http://schemas.microsoft.com/office/drawing/2014/main" xmlns="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xmlns="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xmlns="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xmlns="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4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8657840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laboratori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xmlns="" id="{6D233A8E-E8E2-428D-B3B1-4DD2D1AD48F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81701" y="1409382"/>
            <a:ext cx="6050280" cy="5197157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6" name="Segnaposto immagine 4">
            <a:extLst>
              <a:ext uri="{FF2B5EF4-FFF2-40B4-BE49-F238E27FC236}">
                <a16:creationId xmlns:a16="http://schemas.microsoft.com/office/drawing/2014/main" xmlns="" id="{EA2014FC-BC19-4F06-91E1-BBB98A5CE2A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78785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36776795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final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o 41" descr="Raccolta di immagini di cibo">
            <a:extLst>
              <a:ext uri="{FF2B5EF4-FFF2-40B4-BE49-F238E27FC236}">
                <a16:creationId xmlns:a16="http://schemas.microsoft.com/office/drawing/2014/main" xmlns="" id="{314C1EF1-87EB-4B3A-89AA-6D88F06EAEEE}"/>
              </a:ext>
            </a:extLst>
          </p:cNvPr>
          <p:cNvGrpSpPr/>
          <p:nvPr userDrawn="1"/>
        </p:nvGrpSpPr>
        <p:grpSpPr>
          <a:xfrm>
            <a:off x="1" y="-5000"/>
            <a:ext cx="12191999" cy="6864928"/>
            <a:chOff x="1" y="-5000"/>
            <a:chExt cx="12191999" cy="6864928"/>
          </a:xfrm>
        </p:grpSpPr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xmlns="" id="{BB1FDADB-8251-4DB4-B51F-AA2085E3C6F8}"/>
                </a:ext>
              </a:extLst>
            </p:cNvPr>
            <p:cNvSpPr/>
            <p:nvPr userDrawn="1"/>
          </p:nvSpPr>
          <p:spPr>
            <a:xfrm>
              <a:off x="5056909" y="-1"/>
              <a:ext cx="3796146" cy="282632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xmlns="" id="{544E598E-13F2-4971-A360-6BA465F83FE5}"/>
                </a:ext>
              </a:extLst>
            </p:cNvPr>
            <p:cNvSpPr/>
            <p:nvPr userDrawn="1"/>
          </p:nvSpPr>
          <p:spPr>
            <a:xfrm>
              <a:off x="8862983" y="-5000"/>
              <a:ext cx="3329017" cy="28263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xmlns="" id="{3664E974-1F4F-4365-B046-F0B3ABF5ADF5}"/>
                </a:ext>
              </a:extLst>
            </p:cNvPr>
            <p:cNvSpPr/>
            <p:nvPr userDrawn="1"/>
          </p:nvSpPr>
          <p:spPr>
            <a:xfrm>
              <a:off x="1" y="2277145"/>
              <a:ext cx="4371108" cy="294908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xmlns="" id="{A34587A9-B51D-4D62-B538-D0F0D65AF1A0}"/>
                </a:ext>
              </a:extLst>
            </p:cNvPr>
            <p:cNvSpPr/>
            <p:nvPr userDrawn="1"/>
          </p:nvSpPr>
          <p:spPr>
            <a:xfrm>
              <a:off x="7183582" y="2277145"/>
              <a:ext cx="3590087" cy="29490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xmlns="" id="{3D609D81-8C6A-4AC8-89D9-81E2FE7B407D}"/>
                </a:ext>
              </a:extLst>
            </p:cNvPr>
            <p:cNvSpPr/>
            <p:nvPr userDrawn="1"/>
          </p:nvSpPr>
          <p:spPr>
            <a:xfrm>
              <a:off x="4058904" y="2277145"/>
              <a:ext cx="2861718" cy="294908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xmlns="" id="{F0399B2B-8DDE-4AD6-82D5-DDDCFFDEB76D}"/>
                </a:ext>
              </a:extLst>
            </p:cNvPr>
            <p:cNvSpPr/>
            <p:nvPr userDrawn="1"/>
          </p:nvSpPr>
          <p:spPr>
            <a:xfrm>
              <a:off x="5984309" y="4573928"/>
              <a:ext cx="2394108" cy="2286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xmlns="" id="{591515F0-BF0D-403B-8287-06F400A87DED}"/>
                </a:ext>
              </a:extLst>
            </p:cNvPr>
            <p:cNvSpPr/>
            <p:nvPr userDrawn="1"/>
          </p:nvSpPr>
          <p:spPr>
            <a:xfrm>
              <a:off x="9833970" y="4573928"/>
              <a:ext cx="2353950" cy="228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xmlns="" id="{BD609ABF-B194-4497-AE30-E2D5B3BAC2AD}"/>
                </a:ext>
              </a:extLst>
            </p:cNvPr>
            <p:cNvSpPr/>
            <p:nvPr userDrawn="1"/>
          </p:nvSpPr>
          <p:spPr>
            <a:xfrm>
              <a:off x="1720042" y="4573928"/>
              <a:ext cx="2338862" cy="2286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19" name="Segnaposto immagine 4">
            <a:extLst>
              <a:ext uri="{FF2B5EF4-FFF2-40B4-BE49-F238E27FC236}">
                <a16:creationId xmlns:a16="http://schemas.microsoft.com/office/drawing/2014/main" xmlns="" id="{1FFC4A27-82C1-409D-B822-91EB3DF28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926"/>
            <a:ext cx="5974381" cy="228407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0" name="Segnaposto immagine 4">
            <a:extLst>
              <a:ext uri="{FF2B5EF4-FFF2-40B4-BE49-F238E27FC236}">
                <a16:creationId xmlns:a16="http://schemas.microsoft.com/office/drawing/2014/main" xmlns="" id="{E517C499-361C-4FCF-8C76-A84557059C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999" y="4585314"/>
            <a:ext cx="1975104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1" name="Segnaposto immagine 4">
            <a:extLst>
              <a:ext uri="{FF2B5EF4-FFF2-40B4-BE49-F238E27FC236}">
                <a16:creationId xmlns:a16="http://schemas.microsoft.com/office/drawing/2014/main" xmlns="" id="{B0D9F1AE-68C6-45F0-804B-096F9B883B2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3276" y="4580316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3" name="Segnaposto immagine 4">
            <a:extLst>
              <a:ext uri="{FF2B5EF4-FFF2-40B4-BE49-F238E27FC236}">
                <a16:creationId xmlns:a16="http://schemas.microsoft.com/office/drawing/2014/main" xmlns="" id="{143096DE-80D7-48ED-BC3F-2E6D3ED978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89060" y="2281562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4" name="Segnaposto immagine 4">
            <a:extLst>
              <a:ext uri="{FF2B5EF4-FFF2-40B4-BE49-F238E27FC236}">
                <a16:creationId xmlns:a16="http://schemas.microsoft.com/office/drawing/2014/main" xmlns="" id="{2A457750-32D8-47A2-A18B-3ED01538E5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15979" y="-10803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5" name="Segnaposto immagine 4">
            <a:extLst>
              <a:ext uri="{FF2B5EF4-FFF2-40B4-BE49-F238E27FC236}">
                <a16:creationId xmlns:a16="http://schemas.microsoft.com/office/drawing/2014/main" xmlns="" id="{E51D20A8-A27D-4E6C-8047-D670C07794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10183" y="4567581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6" name="Segnaposto immagine 4">
            <a:extLst>
              <a:ext uri="{FF2B5EF4-FFF2-40B4-BE49-F238E27FC236}">
                <a16:creationId xmlns:a16="http://schemas.microsoft.com/office/drawing/2014/main" xmlns="" id="{3CDA776B-59EE-43C5-AFA5-E86B0457E53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838511" y="2277145"/>
            <a:ext cx="2347022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E6A96BD-B6AC-4441-9EB5-EF715B56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63" y="2688921"/>
            <a:ext cx="5537368" cy="1325563"/>
          </a:xfrm>
        </p:spPr>
        <p:txBody>
          <a:bodyPr rtlCol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588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:a16="http://schemas.microsoft.com/office/drawing/2014/main" xmlns="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:a16="http://schemas.microsoft.com/office/drawing/2014/main" xmlns="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:a16="http://schemas.microsoft.com/office/drawing/2014/main" xmlns="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:a16="http://schemas.microsoft.com/office/drawing/2014/main" xmlns="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8767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:a16="http://schemas.microsoft.com/office/drawing/2014/main" xmlns="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:a16="http://schemas.microsoft.com/office/drawing/2014/main" xmlns="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:a16="http://schemas.microsoft.com/office/drawing/2014/main" xmlns="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:a16="http://schemas.microsoft.com/office/drawing/2014/main" xmlns="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:a16="http://schemas.microsoft.com/office/drawing/2014/main" xmlns="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:a16="http://schemas.microsoft.com/office/drawing/2014/main" xmlns="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:a16="http://schemas.microsoft.com/office/drawing/2014/main" xmlns="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849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:a16="http://schemas.microsoft.com/office/drawing/2014/main" xmlns="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:a16="http://schemas.microsoft.com/office/drawing/2014/main" xmlns="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:a16="http://schemas.microsoft.com/office/drawing/2014/main" xmlns="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Inserire informazioni nutrizionali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:a16="http://schemas.microsoft.com/office/drawing/2014/main" xmlns="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:a16="http://schemas.microsoft.com/office/drawing/2014/main" xmlns="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:a16="http://schemas.microsoft.com/office/drawing/2014/main" xmlns="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:a16="http://schemas.microsoft.com/office/drawing/2014/main" xmlns="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:a16="http://schemas.microsoft.com/office/drawing/2014/main" xmlns="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:a16="http://schemas.microsoft.com/office/drawing/2014/main" xmlns="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:a16="http://schemas.microsoft.com/office/drawing/2014/main" xmlns="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:a16="http://schemas.microsoft.com/office/drawing/2014/main" xmlns="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1074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noProof="0"/>
              <a:t>Aggiungere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23543EB-1130-40DD-B0F4-C970AF34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:a16="http://schemas.microsoft.com/office/drawing/2014/main" xmlns="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xmlns="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xmlns="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xmlns="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Inserire informazioni nutrizionali</a:t>
            </a:r>
          </a:p>
        </p:txBody>
      </p:sp>
    </p:spTree>
    <p:extLst>
      <p:ext uri="{BB962C8B-B14F-4D97-AF65-F5344CB8AC3E}">
        <p14:creationId xmlns:p14="http://schemas.microsoft.com/office/powerpoint/2010/main" val="215328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della sezione ricettario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B73CD6-4AD9-41DA-9481-BA512E885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4" name="Segnaposto immagine 4">
            <a:extLst>
              <a:ext uri="{FF2B5EF4-FFF2-40B4-BE49-F238E27FC236}">
                <a16:creationId xmlns:a16="http://schemas.microsoft.com/office/drawing/2014/main" xmlns="" id="{0EBF2F49-7BE2-47B1-8BC4-A7641CB89A2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8233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134604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:a16="http://schemas.microsoft.com/office/drawing/2014/main" xmlns="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:a16="http://schemas.microsoft.com/office/drawing/2014/main" xmlns="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6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xmlns="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xmlns="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xmlns="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xmlns="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xmlns="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:a16="http://schemas.microsoft.com/office/drawing/2014/main" xmlns="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xmlns="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85580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50E9A5EC-A9DD-4592-8B98-62D6F2D6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A58240A-8AA3-4585-BCFB-5E6B8F3DE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8C179F8-6D44-439B-8CEA-B7EA23D61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67FD120-9CAE-44F6-B20D-E6512D3506D1}" type="datetime1">
              <a:rPr lang="it-IT" noProof="0" smtClean="0"/>
              <a:t>12/07/2021</a:t>
            </a:fld>
            <a:endParaRPr lang="it-IT" noProof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8C0B40A-0162-4753-9396-D6061762A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FDFD43C-A0D1-4CC6-9A2E-479DF76A2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5CA84A-544F-4B6B-BC9A-925394EE73B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0163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64" r:id="rId3"/>
    <p:sldLayoutId id="2147483668" r:id="rId4"/>
    <p:sldLayoutId id="2147483690" r:id="rId5"/>
    <p:sldLayoutId id="2147483670" r:id="rId6"/>
    <p:sldLayoutId id="2147483714" r:id="rId7"/>
    <p:sldLayoutId id="2147483685" r:id="rId8"/>
    <p:sldLayoutId id="2147483697" r:id="rId9"/>
    <p:sldLayoutId id="2147483698" r:id="rId10"/>
    <p:sldLayoutId id="2147483699" r:id="rId11"/>
    <p:sldLayoutId id="2147483700" r:id="rId12"/>
    <p:sldLayoutId id="2147483715" r:id="rId13"/>
    <p:sldLayoutId id="2147483686" r:id="rId14"/>
    <p:sldLayoutId id="2147483701" r:id="rId15"/>
    <p:sldLayoutId id="2147483702" r:id="rId16"/>
    <p:sldLayoutId id="2147483703" r:id="rId17"/>
    <p:sldLayoutId id="2147483704" r:id="rId18"/>
    <p:sldLayoutId id="2147483716" r:id="rId19"/>
    <p:sldLayoutId id="2147483687" r:id="rId20"/>
    <p:sldLayoutId id="2147483705" r:id="rId21"/>
    <p:sldLayoutId id="2147483706" r:id="rId22"/>
    <p:sldLayoutId id="2147483707" r:id="rId23"/>
    <p:sldLayoutId id="2147483708" r:id="rId24"/>
    <p:sldLayoutId id="2147483717" r:id="rId25"/>
    <p:sldLayoutId id="2147483688" r:id="rId26"/>
    <p:sldLayoutId id="2147483709" r:id="rId27"/>
    <p:sldLayoutId id="2147483710" r:id="rId28"/>
    <p:sldLayoutId id="2147483711" r:id="rId29"/>
    <p:sldLayoutId id="2147483712" r:id="rId30"/>
    <p:sldLayoutId id="2147483718" r:id="rId31"/>
    <p:sldLayoutId id="2147483694" r:id="rId32"/>
    <p:sldLayoutId id="2147483696" r:id="rId3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87" y="-681862"/>
            <a:ext cx="5433134" cy="3056138"/>
          </a:xfrm>
          <a:prstGeom prst="rect">
            <a:avLst/>
          </a:prstGeom>
          <a:noFill/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08FBC78-66E7-45DE-B5B9-64E04363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8514" y="1750217"/>
            <a:ext cx="11477512" cy="1476039"/>
          </a:xfrm>
        </p:spPr>
        <p:txBody>
          <a:bodyPr rtlCol="0"/>
          <a:lstStyle/>
          <a:p>
            <a:r>
              <a:rPr lang="it-IT" dirty="0" smtClean="0"/>
              <a:t>Il boudoir di Emanuela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0469165-404D-4293-8B88-BA9E533E4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8514" y="1509186"/>
            <a:ext cx="9308752" cy="638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Incontra i protagonisti dei canali di G-Channel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108FBC78-66E7-45DE-B5B9-64E043635320}"/>
              </a:ext>
            </a:extLst>
          </p:cNvPr>
          <p:cNvSpPr txBox="1">
            <a:spLocks/>
          </p:cNvSpPr>
          <p:nvPr/>
        </p:nvSpPr>
        <p:spPr>
          <a:xfrm>
            <a:off x="2008514" y="655711"/>
            <a:ext cx="11477512" cy="649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/>
              <a:t>G-Channel TV presenta:</a:t>
            </a:r>
            <a:endParaRPr lang="it-IT" sz="4000" dirty="0"/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xmlns="" id="{C0469165-404D-4293-8B88-BA9E533E4144}"/>
              </a:ext>
            </a:extLst>
          </p:cNvPr>
          <p:cNvSpPr txBox="1">
            <a:spLocks/>
          </p:cNvSpPr>
          <p:nvPr/>
        </p:nvSpPr>
        <p:spPr>
          <a:xfrm>
            <a:off x="11005464" y="2777652"/>
            <a:ext cx="1222366" cy="377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i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 smtClean="0"/>
              <a:t>Episodio </a:t>
            </a:r>
            <a:r>
              <a:rPr lang="it-IT" sz="1800" dirty="0" smtClean="0"/>
              <a:t>2</a:t>
            </a:r>
            <a:endParaRPr lang="it-IT" sz="1800" dirty="0"/>
          </a:p>
        </p:txBody>
      </p:sp>
      <p:pic>
        <p:nvPicPr>
          <p:cNvPr id="1026" name="Picture 2" descr="Le Hameau de la Reine: Boudoir turco di Maria Antonietta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88" b="39688"/>
          <a:stretch>
            <a:fillRect/>
          </a:stretch>
        </p:blipFill>
        <p:spPr bwMode="auto">
          <a:xfrm>
            <a:off x="0" y="3086024"/>
            <a:ext cx="12192000" cy="37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9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hema diapositiva del ricettario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9119B-5D9D-47E1-B8CD-899C9B2A73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7FF165-5BDC-4BA7-9C47-65B903AA36BE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DEE7A1-6946-4913-8E07-9A182A9BE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1_Schema diapositiva del ricettario</vt:lpstr>
      <vt:lpstr>Il boudoir di Emanuela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Ricette</dc:title>
  <dc:creator>Danilo Felletti</dc:creator>
  <cp:lastModifiedBy>Danilo Felletti</cp:lastModifiedBy>
  <cp:revision>11</cp:revision>
  <dcterms:created xsi:type="dcterms:W3CDTF">2021-07-06T15:02:21Z</dcterms:created>
  <dcterms:modified xsi:type="dcterms:W3CDTF">2021-07-12T10:16:53Z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