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701E"/>
    <a:srgbClr val="764C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984F8-9699-40F8-90D0-5C6DD1205CCC}" type="datetimeFigureOut">
              <a:rPr lang="en-US" smtClean="0"/>
              <a:pPr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F358-DCFB-4128-BD94-5398D76BAEE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984F8-9699-40F8-90D0-5C6DD1205CCC}" type="datetimeFigureOut">
              <a:rPr lang="en-US" smtClean="0"/>
              <a:pPr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F358-DCFB-4128-BD94-5398D76BAEE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984F8-9699-40F8-90D0-5C6DD1205CCC}" type="datetimeFigureOut">
              <a:rPr lang="en-US" smtClean="0"/>
              <a:pPr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F358-DCFB-4128-BD94-5398D76BAEE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984F8-9699-40F8-90D0-5C6DD1205CCC}" type="datetimeFigureOut">
              <a:rPr lang="en-US" smtClean="0"/>
              <a:pPr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F358-DCFB-4128-BD94-5398D76BAEE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984F8-9699-40F8-90D0-5C6DD1205CCC}" type="datetimeFigureOut">
              <a:rPr lang="en-US" smtClean="0"/>
              <a:pPr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F358-DCFB-4128-BD94-5398D76BAEE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984F8-9699-40F8-90D0-5C6DD1205CCC}" type="datetimeFigureOut">
              <a:rPr lang="en-US" smtClean="0"/>
              <a:pPr/>
              <a:t>8/17/2021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F358-DCFB-4128-BD94-5398D76BAEE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984F8-9699-40F8-90D0-5C6DD1205CCC}" type="datetimeFigureOut">
              <a:rPr lang="en-US" smtClean="0"/>
              <a:pPr/>
              <a:t>8/17/2021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F358-DCFB-4128-BD94-5398D76BAEE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984F8-9699-40F8-90D0-5C6DD1205CCC}" type="datetimeFigureOut">
              <a:rPr lang="en-US" smtClean="0"/>
              <a:pPr/>
              <a:t>8/17/2021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F358-DCFB-4128-BD94-5398D76BAEE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984F8-9699-40F8-90D0-5C6DD1205CCC}" type="datetimeFigureOut">
              <a:rPr lang="en-US" smtClean="0"/>
              <a:pPr/>
              <a:t>8/17/2021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F358-DCFB-4128-BD94-5398D76BAEE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984F8-9699-40F8-90D0-5C6DD1205CCC}" type="datetimeFigureOut">
              <a:rPr lang="en-US" smtClean="0"/>
              <a:pPr/>
              <a:t>8/17/2021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F358-DCFB-4128-BD94-5398D76BAEE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984F8-9699-40F8-90D0-5C6DD1205CCC}" type="datetimeFigureOut">
              <a:rPr lang="en-US" smtClean="0"/>
              <a:pPr/>
              <a:t>8/17/2021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D5F358-DCFB-4128-BD94-5398D76BAEED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984F8-9699-40F8-90D0-5C6DD1205CCC}" type="datetimeFigureOut">
              <a:rPr lang="en-US" smtClean="0"/>
              <a:pPr/>
              <a:t>8/17/2021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5F358-DCFB-4128-BD94-5398D76BAEED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764C14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764C14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764C14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764C14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764C14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764C1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0" y="1295400"/>
            <a:ext cx="9144000" cy="1295400"/>
            <a:chOff x="0" y="4648200"/>
            <a:chExt cx="9144000" cy="1295400"/>
          </a:xfrm>
        </p:grpSpPr>
        <p:sp>
          <p:nvSpPr>
            <p:cNvPr id="5" name="Rectangle 4"/>
            <p:cNvSpPr/>
            <p:nvPr/>
          </p:nvSpPr>
          <p:spPr>
            <a:xfrm>
              <a:off x="0" y="4648200"/>
              <a:ext cx="9144000" cy="1295400"/>
            </a:xfrm>
            <a:prstGeom prst="rect">
              <a:avLst/>
            </a:prstGeom>
            <a:solidFill>
              <a:schemeClr val="bg1">
                <a:alpha val="22000"/>
              </a:schemeClr>
            </a:solidFill>
            <a:ln>
              <a:noFill/>
            </a:ln>
            <a:effectLst>
              <a:outerShdw dir="4740000" algn="ctr" rotWithShape="0">
                <a:schemeClr val="bg1">
                  <a:alpha val="43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0" y="4783088"/>
              <a:ext cx="9144000" cy="990600"/>
            </a:xfrm>
            <a:prstGeom prst="rect">
              <a:avLst/>
            </a:prstGeom>
            <a:solidFill>
              <a:srgbClr val="EAEAEA">
                <a:alpha val="47451"/>
              </a:srgbClr>
            </a:solidFill>
            <a:ln>
              <a:noFill/>
            </a:ln>
            <a:effectLst>
              <a:outerShdw dir="4740000" algn="ctr" rotWithShape="0">
                <a:schemeClr val="bg1">
                  <a:alpha val="43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3600" b="1" dirty="0" smtClean="0">
                  <a:solidFill>
                    <a:srgbClr val="AE701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Lavorare Smart:</a:t>
              </a:r>
            </a:p>
            <a:p>
              <a:pPr algn="ctr"/>
              <a:r>
                <a:rPr lang="it-IT" sz="3600" b="1" dirty="0" smtClean="0">
                  <a:solidFill>
                    <a:srgbClr val="AE701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si presenta </a:t>
              </a:r>
              <a:r>
                <a:rPr lang="it-IT" sz="3600" b="1" dirty="0" smtClean="0">
                  <a:solidFill>
                    <a:srgbClr val="AE701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Enza Imera </a:t>
              </a:r>
              <a:r>
                <a:rPr lang="it-IT" sz="2000" b="1" dirty="0" err="1" smtClean="0">
                  <a:solidFill>
                    <a:srgbClr val="AE701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feat</a:t>
              </a:r>
              <a:r>
                <a:rPr lang="it-IT" sz="2000" b="1" dirty="0" smtClean="0">
                  <a:solidFill>
                    <a:srgbClr val="AE701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. </a:t>
              </a:r>
              <a:r>
                <a:rPr lang="it-IT" sz="2000" b="1" dirty="0" err="1" smtClean="0">
                  <a:solidFill>
                    <a:srgbClr val="AE701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Shade</a:t>
              </a:r>
              <a:endParaRPr lang="it-IT" sz="2000" b="1" dirty="0">
                <a:solidFill>
                  <a:srgbClr val="AE701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7" name="Rettangolo 6"/>
          <p:cNvSpPr/>
          <p:nvPr/>
        </p:nvSpPr>
        <p:spPr>
          <a:xfrm>
            <a:off x="0" y="6381328"/>
            <a:ext cx="9144000" cy="48818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 smtClean="0"/>
              <a:t>A partire dal 24 settembre su G-Channel TV</a:t>
            </a:r>
            <a:endParaRPr lang="it-IT" sz="2000" b="1" dirty="0"/>
          </a:p>
        </p:txBody>
      </p:sp>
      <p:sp>
        <p:nvSpPr>
          <p:cNvPr id="8" name="Rectangle 5"/>
          <p:cNvSpPr/>
          <p:nvPr/>
        </p:nvSpPr>
        <p:spPr>
          <a:xfrm>
            <a:off x="0" y="2438400"/>
            <a:ext cx="9144000" cy="990600"/>
          </a:xfrm>
          <a:prstGeom prst="rect">
            <a:avLst/>
          </a:prstGeom>
          <a:solidFill>
            <a:srgbClr val="EAEAEA">
              <a:alpha val="47451"/>
            </a:srgbClr>
          </a:solidFill>
          <a:ln>
            <a:noFill/>
          </a:ln>
          <a:effectLst>
            <a:outerShdw dir="4740000" algn="ctr" rotWithShape="0">
              <a:schemeClr val="bg1">
                <a:alpha val="4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b="1" dirty="0" smtClean="0">
                <a:solidFill>
                  <a:srgbClr val="AE701E"/>
                </a:solidFill>
              </a:rPr>
              <a:t>In attesa del nuovo format, per tutta l’estate scopri i </a:t>
            </a:r>
            <a:r>
              <a:rPr lang="it-IT" sz="2400" b="1" smtClean="0">
                <a:solidFill>
                  <a:srgbClr val="AE701E"/>
                </a:solidFill>
              </a:rPr>
              <a:t>membri della </a:t>
            </a:r>
            <a:r>
              <a:rPr lang="it-IT" sz="2400" b="1" dirty="0" smtClean="0">
                <a:solidFill>
                  <a:srgbClr val="AE701E"/>
                </a:solidFill>
              </a:rPr>
              <a:t>nostra </a:t>
            </a:r>
            <a:r>
              <a:rPr lang="it-IT" sz="2400" b="1" smtClean="0">
                <a:solidFill>
                  <a:srgbClr val="AE701E"/>
                </a:solidFill>
              </a:rPr>
              <a:t>squadra!</a:t>
            </a:r>
            <a:endParaRPr lang="it-IT" sz="2400" b="1" dirty="0">
              <a:solidFill>
                <a:srgbClr val="AE701E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owerPoint-Template-32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Work-PowerPoint-Template-324</Template>
  <TotalTime>12</TotalTime>
  <Words>34</Words>
  <Application>Microsoft Office PowerPoint</Application>
  <PresentationFormat>Presentazione su schermo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Arial</vt:lpstr>
      <vt:lpstr>Calibri</vt:lpstr>
      <vt:lpstr>PowerPoint-Template-324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Danilo Felletti</dc:creator>
  <cp:lastModifiedBy>Danilo Felletti</cp:lastModifiedBy>
  <cp:revision>6</cp:revision>
  <dcterms:created xsi:type="dcterms:W3CDTF">2021-08-07T09:50:52Z</dcterms:created>
  <dcterms:modified xsi:type="dcterms:W3CDTF">2021-08-17T15:18:00Z</dcterms:modified>
</cp:coreProperties>
</file>