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F83768-55F3-456D-8010-8373288C8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6F3D18-5186-4C94-A74A-E14355861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57E2B6-3E08-4F53-A95A-9F151228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863924-8F95-49BC-9885-23C13C314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65028C-6DA6-4C28-8BED-4012E4858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51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6ADA0-390C-4924-A0A6-C03FC5019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F425214-1D75-4CA1-8D32-268D438BF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34E4DE-3934-418F-8D0B-5CB409AA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9DD29C-5EC0-46B6-815F-4BE4D2B32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768EFF-98BB-4047-A3FF-0A46D477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0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93513E2-A9D0-4222-BE2C-BE822CE11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67675C-530A-46AD-BEE5-57D5E4108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6A6AC7-94E0-43DF-ACB1-A67ED99B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9C54BC-8ADA-4942-AC2B-D9C2FE95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822D1F-04F7-47ED-BE0A-B6FDD4DE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80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75EE7F-07BB-4D28-B53B-F7D077DD9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0D2EBE-2829-41B0-9DAA-3291DB5D0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405969-63F4-46B4-B96D-17BD8013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1A738E-54AF-4235-AF3E-3042D3DE6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4FE774-A89B-479F-9D33-97A075D6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47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0B4A11-E065-4506-A264-46E4C00C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C2210E-E072-4A75-8805-2A88B0ECB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7667CC-86DB-428E-A6B7-B333C37F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02BC0A-551E-4676-810A-FF135046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1775C3-EAD7-40C1-ACFC-B00D6E00C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14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C3EC82-734C-49CF-8574-76821BEC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9C9EE0-AF67-4360-8BEE-90B8C7C78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6BD9955-4FFA-4F88-A338-4E37D309F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39E3C66-79A1-4A60-BB93-44D869460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7FB6E5-F238-41F2-8472-1EFA35C6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06DEFA-317E-4F65-847E-AACF8BF0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67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13709F-73A4-434E-B92B-B865825E6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319202-A018-4808-B631-2BAFAEAFF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70E102-7A85-4D68-BBD5-AE9AEC0F7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EBCCB62-06D6-44CE-A0F7-9775961F5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B04145B-11CA-4FDA-9A20-52825F508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DA73688-9479-4F6B-9227-F06DED03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EAAF723-2F87-423B-9A0E-2F4CE5415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A1D6061-6117-48B2-BD83-E1E16D9C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96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6C557F-02F8-4200-8A13-BC46006F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3B7F01-4176-4F44-B71D-8FE8DBDC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9AEF62-AE7C-49A1-A2A0-8CC707E1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3D413B-4285-4AFF-B29E-ADAE83ED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24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7FCD14B-273B-40D5-AFD3-FB323D90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192323-2AB8-4DDF-A2A7-6266C234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D3C280-6C23-4FE5-B527-B9137D2C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44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4BF6DF-EF02-4081-A6D7-44392267A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E7AF3F-044A-40BD-BA71-43551452E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93C9982-ADBB-4F89-B48C-A160A7384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75A29A-5E28-4000-A7CB-DBEE8571C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ED6B293-2D54-4279-9B46-69A11169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214CF0-169E-409B-A61F-4EDB2D50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30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96CBB2-BD6B-42BB-8D9A-41FBEACE7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8711EE7-AFFB-490D-B4F3-5610922B82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1E32EF-9C48-41E1-B7E4-1E799719B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D1ADF3-08EC-494B-8B92-25FA93B9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58375E4-A4A4-4AF8-B221-E45BC5D1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72BCDC-7E80-4223-B6C9-AA9B89DC3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63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6A19928-F49C-4607-BD71-54A3F66E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F19AA6-F948-4652-BF9E-BC70075B2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8C21D8-58F1-4FAC-89F3-DBA1A6EC1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9F81-3262-435F-BC54-DE06E97D32D4}" type="datetimeFigureOut">
              <a:rPr lang="it-IT" smtClean="0"/>
              <a:t>10/03/2022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FC572F-709E-4DDF-88B2-D73F75C0E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91A58E-D9C1-421A-8475-ECB424234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684F2-8EBE-465F-A1E6-F051757EE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96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7A28FBB-3206-4F70-9A79-EFDE15828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976" y="397764"/>
            <a:ext cx="3136320" cy="606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0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amministrazione@ta-pharm.com</dc:creator>
  <cp:lastModifiedBy>amministrazione@ta-pharm.com</cp:lastModifiedBy>
  <cp:revision>1</cp:revision>
  <dcterms:created xsi:type="dcterms:W3CDTF">2022-03-10T10:19:31Z</dcterms:created>
  <dcterms:modified xsi:type="dcterms:W3CDTF">2022-03-10T10:19:38Z</dcterms:modified>
</cp:coreProperties>
</file>