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E5FF-3AE4-411A-A93A-D1034E4A9A7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8F35A4C-8B69-4A59-B254-0E75B3CFA86C}"/>
              </a:ext>
            </a:extLst>
          </p:cNvPr>
          <p:cNvSpPr>
            <a:spLocks noGrp="1"/>
          </p:cNvSpPr>
          <p:nvPr>
            <p:ph type="subTitle" idx="1"/>
          </p:nvPr>
        </p:nvSpPr>
        <p:spPr>
          <a:xfrm>
            <a:off x="1524000" y="3602038"/>
            <a:ext cx="9144000" cy="1655762"/>
          </a:xfrm>
        </p:spPr>
        <p:txBody>
          <a:bodyPr/>
          <a:lstStyle>
            <a:lvl1pPr marL="0" indent="0" algn="ctr">
              <a:buNone/>
              <a:defRPr sz="2400"/>
            </a:lvl1pPr>
            <a:lvl2pPr marL="457218" indent="0" algn="ctr">
              <a:buNone/>
              <a:defRPr sz="2000"/>
            </a:lvl2pPr>
            <a:lvl3pPr marL="914435" indent="0" algn="ctr">
              <a:buNone/>
              <a:defRPr sz="1801"/>
            </a:lvl3pPr>
            <a:lvl4pPr marL="1371651" indent="0" algn="ctr">
              <a:buNone/>
              <a:defRPr sz="1600"/>
            </a:lvl4pPr>
            <a:lvl5pPr marL="1828869" indent="0" algn="ctr">
              <a:buNone/>
              <a:defRPr sz="1600"/>
            </a:lvl5pPr>
            <a:lvl6pPr marL="2286085" indent="0" algn="ctr">
              <a:buNone/>
              <a:defRPr sz="1600"/>
            </a:lvl6pPr>
            <a:lvl7pPr marL="2743302" indent="0" algn="ctr">
              <a:buNone/>
              <a:defRPr sz="1600"/>
            </a:lvl7pPr>
            <a:lvl8pPr marL="3200520" indent="0" algn="ctr">
              <a:buNone/>
              <a:defRPr sz="1600"/>
            </a:lvl8pPr>
            <a:lvl9pPr marL="3657738"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5AE7665-DDBC-4621-A35E-ED047944738C}"/>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5" name="Segnaposto piè di pagina 4">
            <a:extLst>
              <a:ext uri="{FF2B5EF4-FFF2-40B4-BE49-F238E27FC236}">
                <a16:creationId xmlns:a16="http://schemas.microsoft.com/office/drawing/2014/main" id="{D9FD3782-CA73-4F91-8D08-5385FC607F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49FE1E-8218-486B-A839-56C368F5D49D}"/>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345643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27F43-DB47-42FB-8653-D8794EC9DF1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7AE4423-85D2-4608-9094-194CF7AC1A4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033B48-0C5D-4B20-BEBA-27D6840DEA27}"/>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5" name="Segnaposto piè di pagina 4">
            <a:extLst>
              <a:ext uri="{FF2B5EF4-FFF2-40B4-BE49-F238E27FC236}">
                <a16:creationId xmlns:a16="http://schemas.microsoft.com/office/drawing/2014/main" id="{D8EEBF00-3C30-4C3B-8DAF-9DC32DBE3F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AE866E-8852-4C91-9A4C-8CB30688404C}"/>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81285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26B36E5-4D44-435F-B80F-6ED3D2A181B1}"/>
              </a:ext>
            </a:extLst>
          </p:cNvPr>
          <p:cNvSpPr>
            <a:spLocks noGrp="1"/>
          </p:cNvSpPr>
          <p:nvPr>
            <p:ph type="title" orient="vert"/>
          </p:nvPr>
        </p:nvSpPr>
        <p:spPr>
          <a:xfrm>
            <a:off x="8724899"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C403066-1C45-472C-BD4A-34210F34F1F0}"/>
              </a:ext>
            </a:extLst>
          </p:cNvPr>
          <p:cNvSpPr>
            <a:spLocks noGrp="1"/>
          </p:cNvSpPr>
          <p:nvPr>
            <p:ph type="body" orient="vert" idx="1"/>
          </p:nvPr>
        </p:nvSpPr>
        <p:spPr>
          <a:xfrm>
            <a:off x="838199"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9A4022-4DD4-4F4D-9CEE-AA42B6971EED}"/>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5" name="Segnaposto piè di pagina 4">
            <a:extLst>
              <a:ext uri="{FF2B5EF4-FFF2-40B4-BE49-F238E27FC236}">
                <a16:creationId xmlns:a16="http://schemas.microsoft.com/office/drawing/2014/main" id="{924E1B55-855F-4BC2-BF89-D3181B291B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D961FB-3187-4A16-B9AE-C68E5203486B}"/>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80626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CC2EE0-2C30-460B-A285-F5169803BC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431966-9546-4582-86E4-6B4B2AC35E0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EE9E3D-F200-4B7B-BB52-6605CD43B35A}"/>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5" name="Segnaposto piè di pagina 4">
            <a:extLst>
              <a:ext uri="{FF2B5EF4-FFF2-40B4-BE49-F238E27FC236}">
                <a16:creationId xmlns:a16="http://schemas.microsoft.com/office/drawing/2014/main" id="{B0D3668E-F23A-47CF-B627-0FC255D1A0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EDDDD6-FF11-41E7-8322-C41680F18010}"/>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164789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14CF0-0DF1-423F-A71E-574425EA79D2}"/>
              </a:ext>
            </a:extLst>
          </p:cNvPr>
          <p:cNvSpPr>
            <a:spLocks noGrp="1"/>
          </p:cNvSpPr>
          <p:nvPr>
            <p:ph type="title"/>
          </p:nvPr>
        </p:nvSpPr>
        <p:spPr>
          <a:xfrm>
            <a:off x="831853"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86559DA-5C80-493B-9D75-5B5F37556CF8}"/>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18" indent="0">
              <a:buNone/>
              <a:defRPr sz="2000">
                <a:solidFill>
                  <a:schemeClr val="tx1">
                    <a:tint val="75000"/>
                  </a:schemeClr>
                </a:solidFill>
              </a:defRPr>
            </a:lvl2pPr>
            <a:lvl3pPr marL="914435" indent="0">
              <a:buNone/>
              <a:defRPr sz="1801">
                <a:solidFill>
                  <a:schemeClr val="tx1">
                    <a:tint val="75000"/>
                  </a:schemeClr>
                </a:solidFill>
              </a:defRPr>
            </a:lvl3pPr>
            <a:lvl4pPr marL="1371651" indent="0">
              <a:buNone/>
              <a:defRPr sz="1600">
                <a:solidFill>
                  <a:schemeClr val="tx1">
                    <a:tint val="75000"/>
                  </a:schemeClr>
                </a:solidFill>
              </a:defRPr>
            </a:lvl4pPr>
            <a:lvl5pPr marL="1828869" indent="0">
              <a:buNone/>
              <a:defRPr sz="1600">
                <a:solidFill>
                  <a:schemeClr val="tx1">
                    <a:tint val="75000"/>
                  </a:schemeClr>
                </a:solidFill>
              </a:defRPr>
            </a:lvl5pPr>
            <a:lvl6pPr marL="2286085" indent="0">
              <a:buNone/>
              <a:defRPr sz="1600">
                <a:solidFill>
                  <a:schemeClr val="tx1">
                    <a:tint val="75000"/>
                  </a:schemeClr>
                </a:solidFill>
              </a:defRPr>
            </a:lvl6pPr>
            <a:lvl7pPr marL="2743302" indent="0">
              <a:buNone/>
              <a:defRPr sz="1600">
                <a:solidFill>
                  <a:schemeClr val="tx1">
                    <a:tint val="75000"/>
                  </a:schemeClr>
                </a:solidFill>
              </a:defRPr>
            </a:lvl7pPr>
            <a:lvl8pPr marL="3200520" indent="0">
              <a:buNone/>
              <a:defRPr sz="1600">
                <a:solidFill>
                  <a:schemeClr val="tx1">
                    <a:tint val="75000"/>
                  </a:schemeClr>
                </a:solidFill>
              </a:defRPr>
            </a:lvl8pPr>
            <a:lvl9pPr marL="3657738"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419AD5A-9C9A-4229-AD4E-432327709ECB}"/>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5" name="Segnaposto piè di pagina 4">
            <a:extLst>
              <a:ext uri="{FF2B5EF4-FFF2-40B4-BE49-F238E27FC236}">
                <a16:creationId xmlns:a16="http://schemas.microsoft.com/office/drawing/2014/main" id="{EB865F88-5332-48D2-A612-B1F81EA8FB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A8B736-D26B-4EDB-AB09-318F2F52A95C}"/>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31103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0F5D9-0975-4F83-9EC3-75AF3967FC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4B975D-544C-4B5A-B36C-2DF0FAC5D8A4}"/>
              </a:ext>
            </a:extLst>
          </p:cNvPr>
          <p:cNvSpPr>
            <a:spLocks noGrp="1"/>
          </p:cNvSpPr>
          <p:nvPr>
            <p:ph sz="half" idx="1"/>
          </p:nvPr>
        </p:nvSpPr>
        <p:spPr>
          <a:xfrm>
            <a:off x="838201"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83CC669-168C-48A4-BCCC-17D918433801}"/>
              </a:ext>
            </a:extLst>
          </p:cNvPr>
          <p:cNvSpPr>
            <a:spLocks noGrp="1"/>
          </p:cNvSpPr>
          <p:nvPr>
            <p:ph sz="half" idx="2"/>
          </p:nvPr>
        </p:nvSpPr>
        <p:spPr>
          <a:xfrm>
            <a:off x="6172201"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6F198D0-996E-4798-9D3E-28613ED16AB7}"/>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6" name="Segnaposto piè di pagina 5">
            <a:extLst>
              <a:ext uri="{FF2B5EF4-FFF2-40B4-BE49-F238E27FC236}">
                <a16:creationId xmlns:a16="http://schemas.microsoft.com/office/drawing/2014/main" id="{BDC5BBD4-42EE-43FA-9CC6-47A6D695EA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2719F3-4EBE-4CFC-BEE1-83E19C212A72}"/>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60439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FD4F26-69EC-4B6E-AB08-E4AF0A4230AE}"/>
              </a:ext>
            </a:extLst>
          </p:cNvPr>
          <p:cNvSpPr>
            <a:spLocks noGrp="1"/>
          </p:cNvSpPr>
          <p:nvPr>
            <p:ph type="title"/>
          </p:nvPr>
        </p:nvSpPr>
        <p:spPr>
          <a:xfrm>
            <a:off x="839789"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B0F8BE-98FE-435E-89A8-2489EEF99A88}"/>
              </a:ext>
            </a:extLst>
          </p:cNvPr>
          <p:cNvSpPr>
            <a:spLocks noGrp="1"/>
          </p:cNvSpPr>
          <p:nvPr>
            <p:ph type="body" idx="1"/>
          </p:nvPr>
        </p:nvSpPr>
        <p:spPr>
          <a:xfrm>
            <a:off x="839793" y="1681163"/>
            <a:ext cx="5157787" cy="823912"/>
          </a:xfrm>
        </p:spPr>
        <p:txBody>
          <a:bodyPr anchor="b"/>
          <a:lstStyle>
            <a:lvl1pPr marL="0" indent="0">
              <a:buNone/>
              <a:defRPr sz="2400" b="1"/>
            </a:lvl1pPr>
            <a:lvl2pPr marL="457218" indent="0">
              <a:buNone/>
              <a:defRPr sz="2000" b="1"/>
            </a:lvl2pPr>
            <a:lvl3pPr marL="914435" indent="0">
              <a:buNone/>
              <a:defRPr sz="1801" b="1"/>
            </a:lvl3pPr>
            <a:lvl4pPr marL="1371651" indent="0">
              <a:buNone/>
              <a:defRPr sz="1600" b="1"/>
            </a:lvl4pPr>
            <a:lvl5pPr marL="1828869" indent="0">
              <a:buNone/>
              <a:defRPr sz="1600" b="1"/>
            </a:lvl5pPr>
            <a:lvl6pPr marL="2286085" indent="0">
              <a:buNone/>
              <a:defRPr sz="1600" b="1"/>
            </a:lvl6pPr>
            <a:lvl7pPr marL="2743302" indent="0">
              <a:buNone/>
              <a:defRPr sz="1600" b="1"/>
            </a:lvl7pPr>
            <a:lvl8pPr marL="3200520" indent="0">
              <a:buNone/>
              <a:defRPr sz="1600" b="1"/>
            </a:lvl8pPr>
            <a:lvl9pPr marL="3657738"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C950049-9CBD-42A4-BC50-3BCE97AC605F}"/>
              </a:ext>
            </a:extLst>
          </p:cNvPr>
          <p:cNvSpPr>
            <a:spLocks noGrp="1"/>
          </p:cNvSpPr>
          <p:nvPr>
            <p:ph sz="half" idx="2"/>
          </p:nvPr>
        </p:nvSpPr>
        <p:spPr>
          <a:xfrm>
            <a:off x="839793" y="2505076"/>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1DFEA5D-1CEE-4E6D-BE6C-D4C4662D58E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8" indent="0">
              <a:buNone/>
              <a:defRPr sz="2000" b="1"/>
            </a:lvl2pPr>
            <a:lvl3pPr marL="914435" indent="0">
              <a:buNone/>
              <a:defRPr sz="1801" b="1"/>
            </a:lvl3pPr>
            <a:lvl4pPr marL="1371651" indent="0">
              <a:buNone/>
              <a:defRPr sz="1600" b="1"/>
            </a:lvl4pPr>
            <a:lvl5pPr marL="1828869" indent="0">
              <a:buNone/>
              <a:defRPr sz="1600" b="1"/>
            </a:lvl5pPr>
            <a:lvl6pPr marL="2286085" indent="0">
              <a:buNone/>
              <a:defRPr sz="1600" b="1"/>
            </a:lvl6pPr>
            <a:lvl7pPr marL="2743302" indent="0">
              <a:buNone/>
              <a:defRPr sz="1600" b="1"/>
            </a:lvl7pPr>
            <a:lvl8pPr marL="3200520" indent="0">
              <a:buNone/>
              <a:defRPr sz="1600" b="1"/>
            </a:lvl8pPr>
            <a:lvl9pPr marL="3657738"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0CAB9A-3AA5-49F9-9DFE-4AD2E25FD64C}"/>
              </a:ext>
            </a:extLst>
          </p:cNvPr>
          <p:cNvSpPr>
            <a:spLocks noGrp="1"/>
          </p:cNvSpPr>
          <p:nvPr>
            <p:ph sz="quarter" idx="4"/>
          </p:nvPr>
        </p:nvSpPr>
        <p:spPr>
          <a:xfrm>
            <a:off x="6172203" y="2505076"/>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F3DFB9A-5A2F-40B9-B621-0EE818057AA9}"/>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8" name="Segnaposto piè di pagina 7">
            <a:extLst>
              <a:ext uri="{FF2B5EF4-FFF2-40B4-BE49-F238E27FC236}">
                <a16:creationId xmlns:a16="http://schemas.microsoft.com/office/drawing/2014/main" id="{408BD903-EB74-44D6-973A-F8008DFC5DF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239AD29-F7ED-4F92-AE74-9C3D8848C430}"/>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49416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BE54B-FCE4-47B2-8933-1CE04035A0D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7B9BF0C-9605-4852-840C-E08A5090A887}"/>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4" name="Segnaposto piè di pagina 3">
            <a:extLst>
              <a:ext uri="{FF2B5EF4-FFF2-40B4-BE49-F238E27FC236}">
                <a16:creationId xmlns:a16="http://schemas.microsoft.com/office/drawing/2014/main" id="{11825BD2-5C70-4D45-B1C9-E85B0DF87F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EDC1B39-5064-43AA-A94B-21C2E690DF3B}"/>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114419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D600934-15E3-43C5-A7F0-6AEA1E486006}"/>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3" name="Segnaposto piè di pagina 2">
            <a:extLst>
              <a:ext uri="{FF2B5EF4-FFF2-40B4-BE49-F238E27FC236}">
                <a16:creationId xmlns:a16="http://schemas.microsoft.com/office/drawing/2014/main" id="{79A571C5-856E-45D7-84DC-47EAFEFD5BD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205E416-5849-4330-AC34-7547A2189486}"/>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323946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B05EA-129A-4199-9DEA-0014AA998A92}"/>
              </a:ext>
            </a:extLst>
          </p:cNvPr>
          <p:cNvSpPr>
            <a:spLocks noGrp="1"/>
          </p:cNvSpPr>
          <p:nvPr>
            <p:ph type="title"/>
          </p:nvPr>
        </p:nvSpPr>
        <p:spPr>
          <a:xfrm>
            <a:off x="839791" y="457200"/>
            <a:ext cx="3932236"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389CC1-E782-4019-8FEC-DCFB11603358}"/>
              </a:ext>
            </a:extLst>
          </p:cNvPr>
          <p:cNvSpPr>
            <a:spLocks noGrp="1"/>
          </p:cNvSpPr>
          <p:nvPr>
            <p:ph idx="1"/>
          </p:nvPr>
        </p:nvSpPr>
        <p:spPr>
          <a:xfrm>
            <a:off x="5183192"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B414C77-8A92-47B5-9980-A16FF41B9BBB}"/>
              </a:ext>
            </a:extLst>
          </p:cNvPr>
          <p:cNvSpPr>
            <a:spLocks noGrp="1"/>
          </p:cNvSpPr>
          <p:nvPr>
            <p:ph type="body" sz="half" idx="2"/>
          </p:nvPr>
        </p:nvSpPr>
        <p:spPr>
          <a:xfrm>
            <a:off x="839791" y="2057400"/>
            <a:ext cx="3932236" cy="3811588"/>
          </a:xfrm>
        </p:spPr>
        <p:txBody>
          <a:bodyPr/>
          <a:lstStyle>
            <a:lvl1pPr marL="0" indent="0">
              <a:buNone/>
              <a:defRPr sz="1600"/>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1C6EF5C-22F1-4822-982F-B8082642FADD}"/>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6" name="Segnaposto piè di pagina 5">
            <a:extLst>
              <a:ext uri="{FF2B5EF4-FFF2-40B4-BE49-F238E27FC236}">
                <a16:creationId xmlns:a16="http://schemas.microsoft.com/office/drawing/2014/main" id="{E94A5DC9-61C4-46BA-96C2-C175CE39E5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ECD72A1-0C89-4585-B775-BC8CC1AF5740}"/>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321024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40C50-F8B2-4A5C-A35A-5B1BB8314D40}"/>
              </a:ext>
            </a:extLst>
          </p:cNvPr>
          <p:cNvSpPr>
            <a:spLocks noGrp="1"/>
          </p:cNvSpPr>
          <p:nvPr>
            <p:ph type="title"/>
          </p:nvPr>
        </p:nvSpPr>
        <p:spPr>
          <a:xfrm>
            <a:off x="839791" y="457200"/>
            <a:ext cx="3932236"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3CF6175-A38F-4749-A340-29A913C41D97}"/>
              </a:ext>
            </a:extLst>
          </p:cNvPr>
          <p:cNvSpPr>
            <a:spLocks noGrp="1"/>
          </p:cNvSpPr>
          <p:nvPr>
            <p:ph type="pic" idx="1"/>
          </p:nvPr>
        </p:nvSpPr>
        <p:spPr>
          <a:xfrm>
            <a:off x="5183192" y="987425"/>
            <a:ext cx="6172201" cy="4873625"/>
          </a:xfrm>
        </p:spPr>
        <p:txBody>
          <a:bodyPr/>
          <a:lstStyle>
            <a:lvl1pPr marL="0" indent="0">
              <a:buNone/>
              <a:defRPr sz="3200"/>
            </a:lvl1pPr>
            <a:lvl2pPr marL="457218" indent="0">
              <a:buNone/>
              <a:defRPr sz="2800"/>
            </a:lvl2pPr>
            <a:lvl3pPr marL="914435" indent="0">
              <a:buNone/>
              <a:defRPr sz="2400"/>
            </a:lvl3pPr>
            <a:lvl4pPr marL="1371651" indent="0">
              <a:buNone/>
              <a:defRPr sz="2000"/>
            </a:lvl4pPr>
            <a:lvl5pPr marL="1828869" indent="0">
              <a:buNone/>
              <a:defRPr sz="2000"/>
            </a:lvl5pPr>
            <a:lvl6pPr marL="2286085" indent="0">
              <a:buNone/>
              <a:defRPr sz="2000"/>
            </a:lvl6pPr>
            <a:lvl7pPr marL="2743302" indent="0">
              <a:buNone/>
              <a:defRPr sz="2000"/>
            </a:lvl7pPr>
            <a:lvl8pPr marL="3200520" indent="0">
              <a:buNone/>
              <a:defRPr sz="2000"/>
            </a:lvl8pPr>
            <a:lvl9pPr marL="3657738" indent="0">
              <a:buNone/>
              <a:defRPr sz="2000"/>
            </a:lvl9pPr>
          </a:lstStyle>
          <a:p>
            <a:endParaRPr lang="it-IT"/>
          </a:p>
        </p:txBody>
      </p:sp>
      <p:sp>
        <p:nvSpPr>
          <p:cNvPr id="4" name="Segnaposto testo 3">
            <a:extLst>
              <a:ext uri="{FF2B5EF4-FFF2-40B4-BE49-F238E27FC236}">
                <a16:creationId xmlns:a16="http://schemas.microsoft.com/office/drawing/2014/main" id="{DB92DA8D-460B-457C-A42C-0F8BFB177521}"/>
              </a:ext>
            </a:extLst>
          </p:cNvPr>
          <p:cNvSpPr>
            <a:spLocks noGrp="1"/>
          </p:cNvSpPr>
          <p:nvPr>
            <p:ph type="body" sz="half" idx="2"/>
          </p:nvPr>
        </p:nvSpPr>
        <p:spPr>
          <a:xfrm>
            <a:off x="839791" y="2057400"/>
            <a:ext cx="3932236" cy="3811588"/>
          </a:xfrm>
        </p:spPr>
        <p:txBody>
          <a:bodyPr/>
          <a:lstStyle>
            <a:lvl1pPr marL="0" indent="0">
              <a:buNone/>
              <a:defRPr sz="1600"/>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E7D0BE-DD1B-4B53-8652-29078F1ACD52}"/>
              </a:ext>
            </a:extLst>
          </p:cNvPr>
          <p:cNvSpPr>
            <a:spLocks noGrp="1"/>
          </p:cNvSpPr>
          <p:nvPr>
            <p:ph type="dt" sz="half" idx="10"/>
          </p:nvPr>
        </p:nvSpPr>
        <p:spPr/>
        <p:txBody>
          <a:bodyPr/>
          <a:lstStyle/>
          <a:p>
            <a:fld id="{40C2F7F8-0AC3-4A0D-8774-6CD99BE0C381}" type="datetimeFigureOut">
              <a:rPr lang="it-IT" smtClean="0"/>
              <a:t>21/02/2022</a:t>
            </a:fld>
            <a:endParaRPr lang="it-IT"/>
          </a:p>
        </p:txBody>
      </p:sp>
      <p:sp>
        <p:nvSpPr>
          <p:cNvPr id="6" name="Segnaposto piè di pagina 5">
            <a:extLst>
              <a:ext uri="{FF2B5EF4-FFF2-40B4-BE49-F238E27FC236}">
                <a16:creationId xmlns:a16="http://schemas.microsoft.com/office/drawing/2014/main" id="{342F055C-EF08-4B23-8D0D-EDCB1B8DF2C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9DE556B-A6B4-436D-B287-26601FEC2001}"/>
              </a:ext>
            </a:extLst>
          </p:cNvPr>
          <p:cNvSpPr>
            <a:spLocks noGrp="1"/>
          </p:cNvSpPr>
          <p:nvPr>
            <p:ph type="sldNum" sz="quarter" idx="12"/>
          </p:nvPr>
        </p:nvSpPr>
        <p:spPr/>
        <p:txBody>
          <a:bodyPr/>
          <a:lstStyle/>
          <a:p>
            <a:fld id="{7C6C1D75-D15B-4825-A2AD-6A48152DBB48}" type="slidenum">
              <a:rPr lang="it-IT" smtClean="0"/>
              <a:t>‹N›</a:t>
            </a:fld>
            <a:endParaRPr lang="it-IT"/>
          </a:p>
        </p:txBody>
      </p:sp>
    </p:spTree>
    <p:extLst>
      <p:ext uri="{BB962C8B-B14F-4D97-AF65-F5344CB8AC3E}">
        <p14:creationId xmlns:p14="http://schemas.microsoft.com/office/powerpoint/2010/main" val="391896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B11BE98-AF44-484F-8D0E-095729150C16}"/>
              </a:ext>
            </a:extLst>
          </p:cNvPr>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0D87C4-D2A8-46B2-8671-46146BAD968F}"/>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B8246F9-13F0-4889-A838-5AABD4BF06E8}"/>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2F7F8-0AC3-4A0D-8774-6CD99BE0C381}" type="datetimeFigureOut">
              <a:rPr lang="it-IT" smtClean="0"/>
              <a:t>21/02/2022</a:t>
            </a:fld>
            <a:endParaRPr lang="it-IT"/>
          </a:p>
        </p:txBody>
      </p:sp>
      <p:sp>
        <p:nvSpPr>
          <p:cNvPr id="5" name="Segnaposto piè di pagina 4">
            <a:extLst>
              <a:ext uri="{FF2B5EF4-FFF2-40B4-BE49-F238E27FC236}">
                <a16:creationId xmlns:a16="http://schemas.microsoft.com/office/drawing/2014/main" id="{A3CED6F4-1133-4D2D-935A-F534C70F061D}"/>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7E096FB-8AE2-47F3-92BA-9A96F243F430}"/>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C1D75-D15B-4825-A2AD-6A48152DBB48}" type="slidenum">
              <a:rPr lang="it-IT" smtClean="0"/>
              <a:t>‹N›</a:t>
            </a:fld>
            <a:endParaRPr lang="it-IT"/>
          </a:p>
        </p:txBody>
      </p:sp>
    </p:spTree>
    <p:extLst>
      <p:ext uri="{BB962C8B-B14F-4D97-AF65-F5344CB8AC3E}">
        <p14:creationId xmlns:p14="http://schemas.microsoft.com/office/powerpoint/2010/main" val="63715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3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9" indent="-228609" algn="l" defTabSz="914435"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5" indent="-228609" algn="l" defTabSz="9144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4" indent="-228609" algn="l" defTabSz="9144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2"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8"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3"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5" indent="-228609" algn="l" defTabSz="91443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it-IT"/>
      </a:defPPr>
      <a:lvl1pPr marL="0" algn="l" defTabSz="914435" rtl="0" eaLnBrk="1" latinLnBrk="0" hangingPunct="1">
        <a:defRPr sz="1801" kern="1200">
          <a:solidFill>
            <a:schemeClr val="tx1"/>
          </a:solidFill>
          <a:latin typeface="+mn-lt"/>
          <a:ea typeface="+mn-ea"/>
          <a:cs typeface="+mn-cs"/>
        </a:defRPr>
      </a:lvl1pPr>
      <a:lvl2pPr marL="457218" algn="l" defTabSz="914435" rtl="0" eaLnBrk="1" latinLnBrk="0" hangingPunct="1">
        <a:defRPr sz="1801" kern="1200">
          <a:solidFill>
            <a:schemeClr val="tx1"/>
          </a:solidFill>
          <a:latin typeface="+mn-lt"/>
          <a:ea typeface="+mn-ea"/>
          <a:cs typeface="+mn-cs"/>
        </a:defRPr>
      </a:lvl2pPr>
      <a:lvl3pPr marL="914435" algn="l" defTabSz="914435" rtl="0" eaLnBrk="1" latinLnBrk="0" hangingPunct="1">
        <a:defRPr sz="1801" kern="1200">
          <a:solidFill>
            <a:schemeClr val="tx1"/>
          </a:solidFill>
          <a:latin typeface="+mn-lt"/>
          <a:ea typeface="+mn-ea"/>
          <a:cs typeface="+mn-cs"/>
        </a:defRPr>
      </a:lvl3pPr>
      <a:lvl4pPr marL="1371651" algn="l" defTabSz="914435" rtl="0" eaLnBrk="1" latinLnBrk="0" hangingPunct="1">
        <a:defRPr sz="1801" kern="1200">
          <a:solidFill>
            <a:schemeClr val="tx1"/>
          </a:solidFill>
          <a:latin typeface="+mn-lt"/>
          <a:ea typeface="+mn-ea"/>
          <a:cs typeface="+mn-cs"/>
        </a:defRPr>
      </a:lvl4pPr>
      <a:lvl5pPr marL="1828869" algn="l" defTabSz="914435" rtl="0" eaLnBrk="1" latinLnBrk="0" hangingPunct="1">
        <a:defRPr sz="1801" kern="1200">
          <a:solidFill>
            <a:schemeClr val="tx1"/>
          </a:solidFill>
          <a:latin typeface="+mn-lt"/>
          <a:ea typeface="+mn-ea"/>
          <a:cs typeface="+mn-cs"/>
        </a:defRPr>
      </a:lvl5pPr>
      <a:lvl6pPr marL="2286085" algn="l" defTabSz="914435" rtl="0" eaLnBrk="1" latinLnBrk="0" hangingPunct="1">
        <a:defRPr sz="1801" kern="1200">
          <a:solidFill>
            <a:schemeClr val="tx1"/>
          </a:solidFill>
          <a:latin typeface="+mn-lt"/>
          <a:ea typeface="+mn-ea"/>
          <a:cs typeface="+mn-cs"/>
        </a:defRPr>
      </a:lvl6pPr>
      <a:lvl7pPr marL="2743302" algn="l" defTabSz="914435" rtl="0" eaLnBrk="1" latinLnBrk="0" hangingPunct="1">
        <a:defRPr sz="1801" kern="1200">
          <a:solidFill>
            <a:schemeClr val="tx1"/>
          </a:solidFill>
          <a:latin typeface="+mn-lt"/>
          <a:ea typeface="+mn-ea"/>
          <a:cs typeface="+mn-cs"/>
        </a:defRPr>
      </a:lvl7pPr>
      <a:lvl8pPr marL="3200520" algn="l" defTabSz="914435" rtl="0" eaLnBrk="1" latinLnBrk="0" hangingPunct="1">
        <a:defRPr sz="1801" kern="1200">
          <a:solidFill>
            <a:schemeClr val="tx1"/>
          </a:solidFill>
          <a:latin typeface="+mn-lt"/>
          <a:ea typeface="+mn-ea"/>
          <a:cs typeface="+mn-cs"/>
        </a:defRPr>
      </a:lvl8pPr>
      <a:lvl9pPr marL="3657738" algn="l" defTabSz="914435"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8D9D1E8-60EC-4448-8914-36B60437AC4C}"/>
              </a:ext>
            </a:extLst>
          </p:cNvPr>
          <p:cNvSpPr txBox="1"/>
          <p:nvPr/>
        </p:nvSpPr>
        <p:spPr>
          <a:xfrm>
            <a:off x="441959" y="2295218"/>
            <a:ext cx="11750041" cy="3972113"/>
          </a:xfrm>
          <a:prstGeom prst="rect">
            <a:avLst/>
          </a:prstGeom>
          <a:noFill/>
        </p:spPr>
        <p:txBody>
          <a:bodyPr wrap="square">
            <a:spAutoFit/>
          </a:bodyPr>
          <a:lstStyle/>
          <a:p>
            <a:r>
              <a:rPr lang="it-IT" sz="1801" dirty="0"/>
              <a:t>CARE PLUS ®</a:t>
            </a:r>
          </a:p>
          <a:p>
            <a:endParaRPr lang="it-IT" sz="1801" dirty="0"/>
          </a:p>
          <a:p>
            <a:pPr algn="just"/>
            <a:r>
              <a:rPr lang="it-IT" sz="1801" dirty="0"/>
              <a:t>Care Plus protegge le famiglie, i viaggiatori, gli atleti ed escursionisti da insetti come zanzare e zecche da oltre 29 anni.</a:t>
            </a:r>
          </a:p>
          <a:p>
            <a:pPr algn="just"/>
            <a:r>
              <a:rPr lang="it-IT" sz="1801" dirty="0"/>
              <a:t>Siamo pionieri ed innovativi per quanto riguarda la salute dei viaggiatori e siamo all'avanguardia nel nostro campo di competenza.</a:t>
            </a:r>
          </a:p>
          <a:p>
            <a:pPr algn="just"/>
            <a:r>
              <a:rPr lang="it-IT" sz="1801" dirty="0"/>
              <a:t>I nostri prodotti sono disponibili in negozi specializzati in outdoor in oltre 26 paesi</a:t>
            </a:r>
          </a:p>
          <a:p>
            <a:pPr algn="just"/>
            <a:r>
              <a:rPr lang="it-IT" sz="1801" dirty="0"/>
              <a:t>I nostri repellenti per insetti sono registrati in conformità ai regolamenti europei sui biossidi europei.</a:t>
            </a:r>
          </a:p>
          <a:p>
            <a:pPr algn="just"/>
            <a:endParaRPr lang="it-IT" sz="1801" dirty="0"/>
          </a:p>
          <a:p>
            <a:pPr algn="just"/>
            <a:r>
              <a:rPr lang="it-IT" sz="1801" dirty="0"/>
              <a:t>LE PERSONE CHE CAMMINANO NELLA NATURA SONO IN AUMENTO</a:t>
            </a:r>
          </a:p>
          <a:p>
            <a:pPr algn="just"/>
            <a:endParaRPr lang="it-IT" sz="1801" dirty="0"/>
          </a:p>
          <a:p>
            <a:pPr algn="just"/>
            <a:r>
              <a:rPr lang="it-IT" sz="1801" dirty="0"/>
              <a:t>La pandemia di Covid-19 ha cambiato notevolmente le abitudini di vita di ognuno e ha stravolto le relazioni interpersonali e il rapporto con il mondo esterno, spesso vissuto da una finestra. A essere mutato è soprattutto il rapporto con la natura. In un periodo di grandi privazioni, le persone hanno incominciato a rapportarsi con la natura e ad intraprendere </a:t>
            </a:r>
            <a:r>
              <a:rPr lang="it-IT" sz="1801" dirty="0" err="1"/>
              <a:t>attivitá</a:t>
            </a:r>
            <a:r>
              <a:rPr lang="it-IT" sz="1801" dirty="0"/>
              <a:t> outdoor. </a:t>
            </a:r>
          </a:p>
        </p:txBody>
      </p:sp>
      <p:pic>
        <p:nvPicPr>
          <p:cNvPr id="6" name="Immagine 5">
            <a:extLst>
              <a:ext uri="{FF2B5EF4-FFF2-40B4-BE49-F238E27FC236}">
                <a16:creationId xmlns:a16="http://schemas.microsoft.com/office/drawing/2014/main" id="{F83F866D-7A94-4F24-BAF7-65C799409D3D}"/>
              </a:ext>
            </a:extLst>
          </p:cNvPr>
          <p:cNvPicPr>
            <a:picLocks noChangeAspect="1"/>
          </p:cNvPicPr>
          <p:nvPr/>
        </p:nvPicPr>
        <p:blipFill>
          <a:blip r:embed="rId2"/>
          <a:stretch>
            <a:fillRect/>
          </a:stretch>
        </p:blipFill>
        <p:spPr>
          <a:xfrm>
            <a:off x="3852534" y="338255"/>
            <a:ext cx="3225065" cy="1719221"/>
          </a:xfrm>
          <a:prstGeom prst="rect">
            <a:avLst/>
          </a:prstGeom>
        </p:spPr>
      </p:pic>
    </p:spTree>
    <p:extLst>
      <p:ext uri="{BB962C8B-B14F-4D97-AF65-F5344CB8AC3E}">
        <p14:creationId xmlns:p14="http://schemas.microsoft.com/office/powerpoint/2010/main" val="166299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1B194D-8B42-4B16-B18C-DA166E96E852}"/>
              </a:ext>
            </a:extLst>
          </p:cNvPr>
          <p:cNvSpPr>
            <a:spLocks noGrp="1"/>
          </p:cNvSpPr>
          <p:nvPr>
            <p:ph type="title"/>
          </p:nvPr>
        </p:nvSpPr>
        <p:spPr/>
        <p:txBody>
          <a:bodyPr>
            <a:normAutofit/>
          </a:bodyPr>
          <a:lstStyle/>
          <a:p>
            <a:pPr algn="ctr"/>
            <a:r>
              <a:rPr lang="it-IT" sz="2500" dirty="0"/>
              <a:t>Le escursioni nella natura portano enormi benefici a corpo e mente</a:t>
            </a:r>
          </a:p>
        </p:txBody>
      </p:sp>
      <p:pic>
        <p:nvPicPr>
          <p:cNvPr id="4" name="Segnaposto contenuto 3">
            <a:extLst>
              <a:ext uri="{FF2B5EF4-FFF2-40B4-BE49-F238E27FC236}">
                <a16:creationId xmlns:a16="http://schemas.microsoft.com/office/drawing/2014/main" id="{CD3F41FB-F518-48D5-841C-5836C5071EFE}"/>
              </a:ext>
            </a:extLst>
          </p:cNvPr>
          <p:cNvPicPr>
            <a:picLocks noGrp="1" noChangeAspect="1"/>
          </p:cNvPicPr>
          <p:nvPr>
            <p:ph idx="1"/>
          </p:nvPr>
        </p:nvPicPr>
        <p:blipFill>
          <a:blip r:embed="rId2"/>
          <a:stretch>
            <a:fillRect/>
          </a:stretch>
        </p:blipFill>
        <p:spPr>
          <a:xfrm>
            <a:off x="838201" y="2126608"/>
            <a:ext cx="5761220" cy="3840812"/>
          </a:xfrm>
          <a:prstGeom prst="rect">
            <a:avLst/>
          </a:prstGeom>
        </p:spPr>
      </p:pic>
      <p:sp>
        <p:nvSpPr>
          <p:cNvPr id="5" name="CasellaDiTesto 4">
            <a:extLst>
              <a:ext uri="{FF2B5EF4-FFF2-40B4-BE49-F238E27FC236}">
                <a16:creationId xmlns:a16="http://schemas.microsoft.com/office/drawing/2014/main" id="{053F1A8B-9478-4353-B134-BF8B5AE16840}"/>
              </a:ext>
            </a:extLst>
          </p:cNvPr>
          <p:cNvSpPr txBox="1"/>
          <p:nvPr/>
        </p:nvSpPr>
        <p:spPr>
          <a:xfrm>
            <a:off x="7059171" y="2240280"/>
            <a:ext cx="4294633" cy="3694986"/>
          </a:xfrm>
          <a:prstGeom prst="rect">
            <a:avLst/>
          </a:prstGeom>
          <a:noFill/>
        </p:spPr>
        <p:txBody>
          <a:bodyPr wrap="square" rtlCol="0">
            <a:spAutoFit/>
          </a:bodyPr>
          <a:lstStyle/>
          <a:p>
            <a:pPr algn="just"/>
            <a:r>
              <a:rPr lang="it-IT" sz="1801" dirty="0"/>
              <a:t>La pandemia di Covid-19 ha cambiato notevolmente le abitudini di vita di ognuno e ha stravolto le relazioni interpersonali e il rapporto con il mondo esterno, spesso vissuto da una finestra. A essere mutato è soprattutto il rapporto con la natura. In un periodo di grandi privazioni, le persone hanno incominciato a rapportarsi con la natura e ad intraprendere </a:t>
            </a:r>
            <a:r>
              <a:rPr lang="it-IT" sz="1801" dirty="0" err="1"/>
              <a:t>attivitá</a:t>
            </a:r>
            <a:r>
              <a:rPr lang="it-IT" sz="1801" dirty="0"/>
              <a:t> outdoor. </a:t>
            </a:r>
          </a:p>
          <a:p>
            <a:pPr algn="just"/>
            <a:r>
              <a:rPr lang="it-IT" sz="1801" dirty="0"/>
              <a:t>Una delle </a:t>
            </a:r>
            <a:r>
              <a:rPr lang="it-IT" sz="1801" dirty="0" err="1"/>
              <a:t>attivitá</a:t>
            </a:r>
            <a:r>
              <a:rPr lang="it-IT" sz="1801" dirty="0"/>
              <a:t> principali </a:t>
            </a:r>
            <a:r>
              <a:rPr lang="it-IT" sz="1801" dirty="0" err="1"/>
              <a:t>é</a:t>
            </a:r>
            <a:r>
              <a:rPr lang="it-IT" sz="1801" dirty="0"/>
              <a:t> camminare nella natura. Proteggi la tua famiglia da zanzare e zecche con il biocida Anti-</a:t>
            </a:r>
            <a:r>
              <a:rPr lang="it-IT" sz="1801" dirty="0" err="1"/>
              <a:t>insect</a:t>
            </a:r>
            <a:r>
              <a:rPr lang="it-IT" sz="1801" dirty="0"/>
              <a:t> </a:t>
            </a:r>
            <a:r>
              <a:rPr lang="it-IT" sz="1801" dirty="0" err="1"/>
              <a:t>Deet</a:t>
            </a:r>
            <a:r>
              <a:rPr lang="it-IT" sz="1801" dirty="0"/>
              <a:t> spray 50%</a:t>
            </a:r>
          </a:p>
        </p:txBody>
      </p:sp>
    </p:spTree>
    <p:extLst>
      <p:ext uri="{BB962C8B-B14F-4D97-AF65-F5344CB8AC3E}">
        <p14:creationId xmlns:p14="http://schemas.microsoft.com/office/powerpoint/2010/main" val="316837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0041CDB-7F5B-4BC4-8178-5B422B64B6E0}"/>
              </a:ext>
            </a:extLst>
          </p:cNvPr>
          <p:cNvSpPr txBox="1"/>
          <p:nvPr/>
        </p:nvSpPr>
        <p:spPr>
          <a:xfrm>
            <a:off x="334783" y="1078857"/>
            <a:ext cx="5343145" cy="4524315"/>
          </a:xfrm>
          <a:prstGeom prst="rect">
            <a:avLst/>
          </a:prstGeom>
          <a:noFill/>
        </p:spPr>
        <p:txBody>
          <a:bodyPr wrap="square">
            <a:spAutoFit/>
          </a:bodyPr>
          <a:lstStyle/>
          <a:p>
            <a:r>
              <a:rPr lang="it-IT" sz="1200" dirty="0">
                <a:highlight>
                  <a:srgbClr val="FFFF00"/>
                </a:highlight>
              </a:rPr>
              <a:t>ATTENZIONE!!! LA STAGIONE DELLE ZECCHE É RICOMINCIATA</a:t>
            </a:r>
          </a:p>
          <a:p>
            <a:r>
              <a:rPr lang="it-IT" sz="1200" dirty="0"/>
              <a:t> </a:t>
            </a:r>
          </a:p>
          <a:p>
            <a:pPr algn="just"/>
            <a:r>
              <a:rPr lang="it-IT" sz="1200" dirty="0"/>
              <a:t>Sapevi che le zecche sono attive a partire da circa 8°C. In parte a causa degli inverni più miti, le zecche diventano attive prima durante l'anno.</a:t>
            </a:r>
          </a:p>
          <a:p>
            <a:pPr algn="just"/>
            <a:r>
              <a:rPr lang="it-IT" sz="1200" dirty="0"/>
              <a:t>Inoltre, a causa delle misure restrittive, le persone trascorrono più tempo nella natura, per esempio facendo picnic in un parco, passeggiando o correndo, giocando all'aperto, campeggiando, facendo giardinaggio e sport. Questo rende necessaria una riflessione tempestiva sulle misure di prevenzione delle zecche, soprattutto perché un morso della zecca non è privo di rischi. </a:t>
            </a:r>
          </a:p>
          <a:p>
            <a:pPr algn="just"/>
            <a:endParaRPr lang="it-IT" sz="1200" dirty="0"/>
          </a:p>
          <a:p>
            <a:pPr algn="just"/>
            <a:r>
              <a:rPr lang="it-IT" sz="1200" dirty="0"/>
              <a:t>Le zecche possono trasmettere tra l'altro la malattia di Lyme e il virus TBE, l'encefalite da zecche, che può portare all'infiammazione del cervello (membrana). Assicurati che il tuo viaggio non sia influenzato da piccoli incidenti.</a:t>
            </a:r>
          </a:p>
          <a:p>
            <a:pPr algn="just"/>
            <a:r>
              <a:rPr lang="it-IT" sz="1200" dirty="0"/>
              <a:t>Care Plus® offre dei prodotti adatti contro zanzare ma anche contro le zecche. </a:t>
            </a:r>
          </a:p>
          <a:p>
            <a:pPr algn="just"/>
            <a:endParaRPr lang="it-IT" sz="1200" dirty="0"/>
          </a:p>
          <a:p>
            <a:pPr algn="just"/>
            <a:r>
              <a:rPr lang="it-IT" sz="1200" dirty="0"/>
              <a:t>Care Plus® </a:t>
            </a:r>
            <a:r>
              <a:rPr lang="it-IT" sz="1200" dirty="0">
                <a:highlight>
                  <a:srgbClr val="FFFF00"/>
                </a:highlight>
              </a:rPr>
              <a:t>Anti </a:t>
            </a:r>
            <a:r>
              <a:rPr lang="it-IT" sz="1200" dirty="0" err="1">
                <a:highlight>
                  <a:srgbClr val="FFFF00"/>
                </a:highlight>
              </a:rPr>
              <a:t>Insect</a:t>
            </a:r>
            <a:r>
              <a:rPr lang="it-IT" sz="1200" dirty="0">
                <a:highlight>
                  <a:srgbClr val="FFFF00"/>
                </a:highlight>
              </a:rPr>
              <a:t> 50% </a:t>
            </a:r>
            <a:r>
              <a:rPr lang="it-IT" sz="1200" dirty="0" err="1">
                <a:highlight>
                  <a:srgbClr val="FFFF00"/>
                </a:highlight>
              </a:rPr>
              <a:t>Deet</a:t>
            </a:r>
            <a:r>
              <a:rPr lang="it-IT" sz="1200" dirty="0">
                <a:highlight>
                  <a:srgbClr val="FFFF00"/>
                </a:highlight>
              </a:rPr>
              <a:t> </a:t>
            </a:r>
            <a:r>
              <a:rPr lang="it-IT" sz="1200" dirty="0"/>
              <a:t>è uno spray a base di </a:t>
            </a:r>
            <a:r>
              <a:rPr lang="it-IT" sz="1200" dirty="0" err="1"/>
              <a:t>deet</a:t>
            </a:r>
            <a:r>
              <a:rPr lang="it-IT" sz="1200" dirty="0"/>
              <a:t> e fornisce fino a 6 ore di protezione contro le zecche. </a:t>
            </a:r>
          </a:p>
          <a:p>
            <a:pPr algn="just"/>
            <a:endParaRPr lang="it-IT" sz="1200" dirty="0"/>
          </a:p>
          <a:p>
            <a:pPr algn="just"/>
            <a:r>
              <a:rPr lang="it-IT" sz="1200" dirty="0"/>
              <a:t>Se veniamo morsi da una zecca </a:t>
            </a:r>
            <a:r>
              <a:rPr lang="it-IT" sz="1200" dirty="0" err="1"/>
              <a:t>é</a:t>
            </a:r>
            <a:r>
              <a:rPr lang="it-IT" sz="1200" dirty="0"/>
              <a:t> necessario rimuoverla il prima possibile e facilmente utilizzando il sistema </a:t>
            </a:r>
            <a:r>
              <a:rPr lang="it-IT" sz="1200" dirty="0">
                <a:highlight>
                  <a:srgbClr val="FFFF00"/>
                </a:highlight>
              </a:rPr>
              <a:t>Care Plus® Ticks-2-Go</a:t>
            </a:r>
            <a:r>
              <a:rPr lang="it-IT" sz="1200" dirty="0"/>
              <a:t>. Questo esclusivo strumento per togliere le zecche ha due tipi di pinze per togliere le zecche. Afferrare la zecca subito dietro alla sua testa ed estrarla. Grazie allo strumento Care Plus® Ticks-2-Go, è possibile togliere anche le zecche più ostinate lasciandole intere, cioè con la testa e le gambe, senza difficoltà. </a:t>
            </a:r>
          </a:p>
        </p:txBody>
      </p:sp>
      <p:pic>
        <p:nvPicPr>
          <p:cNvPr id="6" name="Immagine 5">
            <a:extLst>
              <a:ext uri="{FF2B5EF4-FFF2-40B4-BE49-F238E27FC236}">
                <a16:creationId xmlns:a16="http://schemas.microsoft.com/office/drawing/2014/main" id="{2C919F69-535A-4D39-911A-D78C54A3F768}"/>
              </a:ext>
            </a:extLst>
          </p:cNvPr>
          <p:cNvPicPr>
            <a:picLocks noChangeAspect="1"/>
          </p:cNvPicPr>
          <p:nvPr/>
        </p:nvPicPr>
        <p:blipFill>
          <a:blip r:embed="rId2"/>
          <a:stretch>
            <a:fillRect/>
          </a:stretch>
        </p:blipFill>
        <p:spPr>
          <a:xfrm>
            <a:off x="6096000" y="1508486"/>
            <a:ext cx="5761220" cy="3200677"/>
          </a:xfrm>
          <a:prstGeom prst="rect">
            <a:avLst/>
          </a:prstGeom>
        </p:spPr>
      </p:pic>
    </p:spTree>
    <p:extLst>
      <p:ext uri="{BB962C8B-B14F-4D97-AF65-F5344CB8AC3E}">
        <p14:creationId xmlns:p14="http://schemas.microsoft.com/office/powerpoint/2010/main" val="396717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17135E1E-0DB8-4F4F-AEC3-3B2DC90A7BFA}"/>
              </a:ext>
            </a:extLst>
          </p:cNvPr>
          <p:cNvPicPr>
            <a:picLocks noGrp="1" noChangeAspect="1"/>
          </p:cNvPicPr>
          <p:nvPr>
            <p:ph idx="1"/>
          </p:nvPr>
        </p:nvPicPr>
        <p:blipFill>
          <a:blip r:embed="rId2"/>
          <a:stretch>
            <a:fillRect/>
          </a:stretch>
        </p:blipFill>
        <p:spPr>
          <a:xfrm>
            <a:off x="4454465" y="1335026"/>
            <a:ext cx="3283077" cy="3283077"/>
          </a:xfrm>
          <a:prstGeom prst="rect">
            <a:avLst/>
          </a:prstGeom>
        </p:spPr>
      </p:pic>
      <p:pic>
        <p:nvPicPr>
          <p:cNvPr id="5" name="Immagine 4">
            <a:extLst>
              <a:ext uri="{FF2B5EF4-FFF2-40B4-BE49-F238E27FC236}">
                <a16:creationId xmlns:a16="http://schemas.microsoft.com/office/drawing/2014/main" id="{DB2817C6-ED72-4347-985C-6AD0F96CF9C9}"/>
              </a:ext>
            </a:extLst>
          </p:cNvPr>
          <p:cNvPicPr>
            <a:picLocks noChangeAspect="1"/>
          </p:cNvPicPr>
          <p:nvPr/>
        </p:nvPicPr>
        <p:blipFill>
          <a:blip r:embed="rId3"/>
          <a:stretch>
            <a:fillRect/>
          </a:stretch>
        </p:blipFill>
        <p:spPr>
          <a:xfrm>
            <a:off x="332700" y="1225298"/>
            <a:ext cx="2560389" cy="3954971"/>
          </a:xfrm>
          <a:prstGeom prst="rect">
            <a:avLst/>
          </a:prstGeom>
        </p:spPr>
      </p:pic>
      <p:pic>
        <p:nvPicPr>
          <p:cNvPr id="6" name="Immagine 5">
            <a:extLst>
              <a:ext uri="{FF2B5EF4-FFF2-40B4-BE49-F238E27FC236}">
                <a16:creationId xmlns:a16="http://schemas.microsoft.com/office/drawing/2014/main" id="{C53B6A6F-887F-4E65-A428-267293588A5B}"/>
              </a:ext>
            </a:extLst>
          </p:cNvPr>
          <p:cNvPicPr>
            <a:picLocks noChangeAspect="1"/>
          </p:cNvPicPr>
          <p:nvPr/>
        </p:nvPicPr>
        <p:blipFill>
          <a:blip r:embed="rId4"/>
          <a:stretch>
            <a:fillRect/>
          </a:stretch>
        </p:blipFill>
        <p:spPr>
          <a:xfrm>
            <a:off x="3149123" y="2255425"/>
            <a:ext cx="1447099" cy="1442276"/>
          </a:xfrm>
          <a:prstGeom prst="rect">
            <a:avLst/>
          </a:prstGeom>
        </p:spPr>
      </p:pic>
      <p:sp>
        <p:nvSpPr>
          <p:cNvPr id="9" name="CasellaDiTesto 8">
            <a:extLst>
              <a:ext uri="{FF2B5EF4-FFF2-40B4-BE49-F238E27FC236}">
                <a16:creationId xmlns:a16="http://schemas.microsoft.com/office/drawing/2014/main" id="{BCAEAF06-5C43-4089-8A03-DEEE353730AC}"/>
              </a:ext>
            </a:extLst>
          </p:cNvPr>
          <p:cNvSpPr txBox="1"/>
          <p:nvPr/>
        </p:nvSpPr>
        <p:spPr>
          <a:xfrm>
            <a:off x="7737544" y="1926228"/>
            <a:ext cx="3283077" cy="2309350"/>
          </a:xfrm>
          <a:prstGeom prst="rect">
            <a:avLst/>
          </a:prstGeom>
          <a:noFill/>
        </p:spPr>
        <p:txBody>
          <a:bodyPr wrap="square" rtlCol="0">
            <a:spAutoFit/>
          </a:bodyPr>
          <a:lstStyle/>
          <a:p>
            <a:r>
              <a:rPr lang="it-IT" sz="1801" dirty="0"/>
              <a:t>Vuol dire assicurare alla propria famiglia una protezione efficace contro zanzare e zecche.</a:t>
            </a:r>
          </a:p>
          <a:p>
            <a:endParaRPr lang="it-IT" sz="1801" dirty="0"/>
          </a:p>
          <a:p>
            <a:r>
              <a:rPr lang="it-IT" sz="1801" dirty="0"/>
              <a:t>Essere sereni rende la giornata outdoor ancora più piacevole</a:t>
            </a:r>
          </a:p>
          <a:p>
            <a:endParaRPr lang="it-IT" sz="1801" dirty="0"/>
          </a:p>
          <a:p>
            <a:endParaRPr lang="it-IT" sz="1801" dirty="0"/>
          </a:p>
        </p:txBody>
      </p:sp>
      <p:sp>
        <p:nvSpPr>
          <p:cNvPr id="10" name="CasellaDiTesto 9">
            <a:extLst>
              <a:ext uri="{FF2B5EF4-FFF2-40B4-BE49-F238E27FC236}">
                <a16:creationId xmlns:a16="http://schemas.microsoft.com/office/drawing/2014/main" id="{C10DB66E-B72A-40B0-8AAD-5C9D2A85C1EA}"/>
              </a:ext>
            </a:extLst>
          </p:cNvPr>
          <p:cNvSpPr txBox="1"/>
          <p:nvPr/>
        </p:nvSpPr>
        <p:spPr>
          <a:xfrm>
            <a:off x="621795" y="5271134"/>
            <a:ext cx="10481122" cy="369460"/>
          </a:xfrm>
          <a:prstGeom prst="rect">
            <a:avLst/>
          </a:prstGeom>
          <a:noFill/>
        </p:spPr>
        <p:txBody>
          <a:bodyPr wrap="square" rtlCol="0">
            <a:spAutoFit/>
          </a:bodyPr>
          <a:lstStyle/>
          <a:p>
            <a:r>
              <a:rPr lang="it-IT" sz="1801" dirty="0"/>
              <a:t>Per Info contatta l’agente T&amp;A </a:t>
            </a:r>
            <a:r>
              <a:rPr lang="it-IT" sz="1801" dirty="0" err="1"/>
              <a:t>Pharm</a:t>
            </a:r>
            <a:r>
              <a:rPr lang="it-IT" sz="1801" dirty="0"/>
              <a:t> di zona, chiamaci allo 0108606859 o scrivi a ordini@ta-pharm.com</a:t>
            </a:r>
          </a:p>
        </p:txBody>
      </p:sp>
      <p:pic>
        <p:nvPicPr>
          <p:cNvPr id="11" name="Immagine 10">
            <a:extLst>
              <a:ext uri="{FF2B5EF4-FFF2-40B4-BE49-F238E27FC236}">
                <a16:creationId xmlns:a16="http://schemas.microsoft.com/office/drawing/2014/main" id="{78C7A4E0-FB16-4BFE-8F5A-D1A1257B5D9C}"/>
              </a:ext>
            </a:extLst>
          </p:cNvPr>
          <p:cNvPicPr>
            <a:picLocks noChangeAspect="1"/>
          </p:cNvPicPr>
          <p:nvPr/>
        </p:nvPicPr>
        <p:blipFill>
          <a:blip r:embed="rId5"/>
          <a:stretch>
            <a:fillRect/>
          </a:stretch>
        </p:blipFill>
        <p:spPr>
          <a:xfrm>
            <a:off x="9379082" y="5970460"/>
            <a:ext cx="1413623" cy="479061"/>
          </a:xfrm>
          <a:prstGeom prst="rect">
            <a:avLst/>
          </a:prstGeom>
        </p:spPr>
      </p:pic>
    </p:spTree>
    <p:extLst>
      <p:ext uri="{BB962C8B-B14F-4D97-AF65-F5344CB8AC3E}">
        <p14:creationId xmlns:p14="http://schemas.microsoft.com/office/powerpoint/2010/main" val="16220829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564</Words>
  <Application>Microsoft Office PowerPoint</Application>
  <PresentationFormat>Widescreen</PresentationFormat>
  <Paragraphs>28</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Presentazione standard di PowerPoint</vt:lpstr>
      <vt:lpstr>Le escursioni nella natura portano enormi benefici a corpo e mente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amministrazione@ta-pharm.com</dc:creator>
  <cp:lastModifiedBy>amministrazione@ta-pharm.com</cp:lastModifiedBy>
  <cp:revision>2</cp:revision>
  <dcterms:created xsi:type="dcterms:W3CDTF">2022-02-21T08:49:39Z</dcterms:created>
  <dcterms:modified xsi:type="dcterms:W3CDTF">2022-02-21T09:09:46Z</dcterms:modified>
</cp:coreProperties>
</file>